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954" r:id="rId4"/>
  </p:sldMasterIdLst>
  <p:notesMasterIdLst>
    <p:notesMasterId r:id="rId21"/>
  </p:notesMasterIdLst>
  <p:handoutMasterIdLst>
    <p:handoutMasterId r:id="rId22"/>
  </p:handoutMasterIdLst>
  <p:sldIdLst>
    <p:sldId id="257" r:id="rId5"/>
    <p:sldId id="283" r:id="rId6"/>
    <p:sldId id="297" r:id="rId7"/>
    <p:sldId id="280" r:id="rId8"/>
    <p:sldId id="306" r:id="rId9"/>
    <p:sldId id="300" r:id="rId10"/>
    <p:sldId id="316" r:id="rId11"/>
    <p:sldId id="318" r:id="rId12"/>
    <p:sldId id="319" r:id="rId13"/>
    <p:sldId id="320" r:id="rId14"/>
    <p:sldId id="314" r:id="rId15"/>
    <p:sldId id="286" r:id="rId16"/>
    <p:sldId id="315" r:id="rId17"/>
    <p:sldId id="261" r:id="rId18"/>
    <p:sldId id="262"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E1D"/>
    <a:srgbClr val="43467B"/>
    <a:srgbClr val="E19E6B"/>
    <a:srgbClr val="EEEEEE"/>
    <a:srgbClr val="87175F"/>
    <a:srgbClr val="EEC621"/>
    <a:srgbClr val="E58C09"/>
    <a:srgbClr val="AEA422"/>
    <a:srgbClr val="75503A"/>
    <a:srgbClr val="DDB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5034" autoAdjust="0"/>
  </p:normalViewPr>
  <p:slideViewPr>
    <p:cSldViewPr>
      <p:cViewPr varScale="1">
        <p:scale>
          <a:sx n="66" d="100"/>
          <a:sy n="66" d="100"/>
        </p:scale>
        <p:origin x="687" y="24"/>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174DB-370B-4AAF-8921-9C6604AFD27E}" type="doc">
      <dgm:prSet loTypeId="urn:microsoft.com/office/officeart/2005/8/layout/gear1" loCatId="cycle" qsTypeId="urn:microsoft.com/office/officeart/2005/8/quickstyle/3d7" qsCatId="3D" csTypeId="urn:microsoft.com/office/officeart/2005/8/colors/accent2_5" csCatId="accent2" phldr="1"/>
      <dgm:spPr>
        <a:scene3d>
          <a:camera prst="isometricOffAxis1Right" zoom="91000"/>
          <a:lightRig rig="threePt" dir="t">
            <a:rot lat="0" lon="0" rev="20640000"/>
          </a:lightRig>
        </a:scene3d>
      </dgm:spPr>
    </dgm:pt>
    <dgm:pt modelId="{4F741826-5716-482A-92C7-5FC23E91434C}">
      <dgm:prSet phldrT="[Text]" custT="1"/>
      <dgm:spPr>
        <a:scene3d>
          <a:camera prst="isometricOffAxis1Right" zoom="91000"/>
          <a:lightRig rig="threePt" dir="t">
            <a:rot lat="0" lon="0" rev="20640000"/>
          </a:lightRig>
        </a:scene3d>
        <a:sp3d extrusionH="50600" prstMaterial="metal">
          <a:bevelT w="101600" h="80600" prst="angle"/>
          <a:bevelB w="80600" h="80600" prst="relaxedInset"/>
        </a:sp3d>
      </dgm:spPr>
      <dgm:t>
        <a:bodyPr/>
        <a:lstStyle/>
        <a:p>
          <a:endParaRPr lang="en-US" sz="2000" b="1" dirty="0">
            <a:solidFill>
              <a:schemeClr val="tx1"/>
            </a:solidFill>
          </a:endParaRPr>
        </a:p>
      </dgm:t>
    </dgm:pt>
    <dgm:pt modelId="{48628A19-F3C3-43CE-9954-F01E2F4C9032}" type="parTrans" cxnId="{41E73E96-EB92-4303-B58E-161FB77891C1}">
      <dgm:prSet/>
      <dgm:spPr/>
      <dgm:t>
        <a:bodyPr/>
        <a:lstStyle/>
        <a:p>
          <a:endParaRPr lang="en-US"/>
        </a:p>
      </dgm:t>
    </dgm:pt>
    <dgm:pt modelId="{7C583797-3E68-4743-8A4E-F80F161F833E}" type="sibTrans" cxnId="{41E73E96-EB92-4303-B58E-161FB77891C1}">
      <dgm:prSet/>
      <dgm:spPr/>
      <dgm:t>
        <a:bodyPr/>
        <a:lstStyle/>
        <a:p>
          <a:endParaRPr lang="en-US"/>
        </a:p>
      </dgm:t>
    </dgm:pt>
    <dgm:pt modelId="{4B07B835-C538-44E2-AC4F-404A423C00FB}">
      <dgm:prSet phldrT="[Text]" custT="1"/>
      <dgm:spPr>
        <a:solidFill>
          <a:schemeClr val="accent2">
            <a:lumMod val="75000"/>
            <a:alpha val="70000"/>
          </a:schemeClr>
        </a:solidFill>
        <a:scene3d>
          <a:camera prst="isometricOffAxis1Right" zoom="91000"/>
          <a:lightRig rig="threePt" dir="t">
            <a:rot lat="0" lon="0" rev="20640000"/>
          </a:lightRig>
        </a:scene3d>
        <a:sp3d extrusionH="50600" prstMaterial="metal">
          <a:bevelT w="101600" h="80600" prst="angle"/>
          <a:bevelB w="80600" h="80600" prst="relaxedInset"/>
        </a:sp3d>
      </dgm:spPr>
      <dgm:t>
        <a:bodyPr/>
        <a:lstStyle/>
        <a:p>
          <a:endParaRPr lang="en-US" sz="2000" b="1" dirty="0">
            <a:solidFill>
              <a:schemeClr val="tx1"/>
            </a:solidFill>
          </a:endParaRPr>
        </a:p>
      </dgm:t>
    </dgm:pt>
    <dgm:pt modelId="{2CEB49A2-677F-448A-B5BD-D12000E0A0C0}" type="parTrans" cxnId="{C1B6609E-56CC-4A43-BC8E-333ED0EC630C}">
      <dgm:prSet/>
      <dgm:spPr/>
      <dgm:t>
        <a:bodyPr/>
        <a:lstStyle/>
        <a:p>
          <a:endParaRPr lang="en-US"/>
        </a:p>
      </dgm:t>
    </dgm:pt>
    <dgm:pt modelId="{D5D6B60B-BF45-4EEB-8AAD-7A64DE11AC45}" type="sibTrans" cxnId="{C1B6609E-56CC-4A43-BC8E-333ED0EC630C}">
      <dgm:prSet/>
      <dgm:spPr/>
      <dgm:t>
        <a:bodyPr/>
        <a:lstStyle/>
        <a:p>
          <a:endParaRPr lang="en-US"/>
        </a:p>
      </dgm:t>
    </dgm:pt>
    <dgm:pt modelId="{D075F865-E52E-446C-A29E-1E2E19C15086}">
      <dgm:prSet phldrT="[Text]" custT="1"/>
      <dgm:spPr>
        <a:scene3d>
          <a:camera prst="isometricOffAxis1Right" zoom="91000"/>
          <a:lightRig rig="threePt" dir="t">
            <a:rot lat="0" lon="0" rev="20640000"/>
          </a:lightRig>
        </a:scene3d>
        <a:sp3d extrusionH="50600" prstMaterial="metal">
          <a:bevelT w="101600" h="80600" prst="angle"/>
          <a:bevelB w="80600" h="80600" prst="relaxedInset"/>
        </a:sp3d>
      </dgm:spPr>
      <dgm:t>
        <a:bodyPr/>
        <a:lstStyle/>
        <a:p>
          <a:endParaRPr lang="en-US" sz="2000" b="1" dirty="0">
            <a:solidFill>
              <a:schemeClr val="tx1"/>
            </a:solidFill>
          </a:endParaRPr>
        </a:p>
      </dgm:t>
    </dgm:pt>
    <dgm:pt modelId="{3962072B-88EA-4368-B9A4-39108455FE2E}" type="parTrans" cxnId="{C8D8B696-A191-4B1A-B259-48D9F5766340}">
      <dgm:prSet/>
      <dgm:spPr/>
      <dgm:t>
        <a:bodyPr/>
        <a:lstStyle/>
        <a:p>
          <a:endParaRPr lang="en-US"/>
        </a:p>
      </dgm:t>
    </dgm:pt>
    <dgm:pt modelId="{C3EBD353-27C7-4F80-81A1-90F140A6047C}" type="sibTrans" cxnId="{C8D8B696-A191-4B1A-B259-48D9F5766340}">
      <dgm:prSet/>
      <dgm:spPr/>
      <dgm:t>
        <a:bodyPr/>
        <a:lstStyle/>
        <a:p>
          <a:endParaRPr lang="en-US"/>
        </a:p>
      </dgm:t>
    </dgm:pt>
    <dgm:pt modelId="{937FAE40-2A9D-412C-B562-681EF700C4CC}" type="pres">
      <dgm:prSet presAssocID="{1E3174DB-370B-4AAF-8921-9C6604AFD27E}" presName="composite" presStyleCnt="0">
        <dgm:presLayoutVars>
          <dgm:chMax val="3"/>
          <dgm:animLvl val="lvl"/>
          <dgm:resizeHandles val="exact"/>
        </dgm:presLayoutVars>
      </dgm:prSet>
      <dgm:spPr/>
    </dgm:pt>
    <dgm:pt modelId="{28A35A1C-2E02-4A96-9CED-B2C7D1CFD29D}" type="pres">
      <dgm:prSet presAssocID="{4F741826-5716-482A-92C7-5FC23E91434C}" presName="gear1" presStyleLbl="node1" presStyleIdx="0" presStyleCnt="3" custScaleX="109404" custScaleY="105382">
        <dgm:presLayoutVars>
          <dgm:chMax val="1"/>
          <dgm:bulletEnabled val="1"/>
        </dgm:presLayoutVars>
      </dgm:prSet>
      <dgm:spPr/>
    </dgm:pt>
    <dgm:pt modelId="{D3EAB7D5-300B-4008-B0A7-F09D5FC97B4F}" type="pres">
      <dgm:prSet presAssocID="{4F741826-5716-482A-92C7-5FC23E91434C}" presName="gear1srcNode" presStyleLbl="node1" presStyleIdx="0" presStyleCnt="3"/>
      <dgm:spPr/>
    </dgm:pt>
    <dgm:pt modelId="{A2DB9D79-608C-43AD-BA92-181F6FA8E504}" type="pres">
      <dgm:prSet presAssocID="{4F741826-5716-482A-92C7-5FC23E91434C}" presName="gear1dstNode" presStyleLbl="node1" presStyleIdx="0" presStyleCnt="3"/>
      <dgm:spPr/>
    </dgm:pt>
    <dgm:pt modelId="{C9481C59-E896-4EA2-A7D4-A0DE574E92E7}" type="pres">
      <dgm:prSet presAssocID="{4B07B835-C538-44E2-AC4F-404A423C00FB}" presName="gear2" presStyleLbl="node1" presStyleIdx="1" presStyleCnt="3">
        <dgm:presLayoutVars>
          <dgm:chMax val="1"/>
          <dgm:bulletEnabled val="1"/>
        </dgm:presLayoutVars>
      </dgm:prSet>
      <dgm:spPr/>
    </dgm:pt>
    <dgm:pt modelId="{39750D12-1B29-468F-BDE1-BBBCE9EDB658}" type="pres">
      <dgm:prSet presAssocID="{4B07B835-C538-44E2-AC4F-404A423C00FB}" presName="gear2srcNode" presStyleLbl="node1" presStyleIdx="1" presStyleCnt="3"/>
      <dgm:spPr/>
    </dgm:pt>
    <dgm:pt modelId="{7BE9278B-59E0-4F75-B7F5-51D282F9EAEA}" type="pres">
      <dgm:prSet presAssocID="{4B07B835-C538-44E2-AC4F-404A423C00FB}" presName="gear2dstNode" presStyleLbl="node1" presStyleIdx="1" presStyleCnt="3"/>
      <dgm:spPr/>
    </dgm:pt>
    <dgm:pt modelId="{C1B9FE24-4691-40CF-B1BC-C2FB3603119C}" type="pres">
      <dgm:prSet presAssocID="{D075F865-E52E-446C-A29E-1E2E19C15086}" presName="gear3" presStyleLbl="node1" presStyleIdx="2" presStyleCnt="3" custLinFactNeighborY="0"/>
      <dgm:spPr/>
    </dgm:pt>
    <dgm:pt modelId="{7F596240-64A9-47BF-9755-90DE6D391AD0}" type="pres">
      <dgm:prSet presAssocID="{D075F865-E52E-446C-A29E-1E2E19C15086}" presName="gear3tx" presStyleLbl="node1" presStyleIdx="2" presStyleCnt="3">
        <dgm:presLayoutVars>
          <dgm:chMax val="1"/>
          <dgm:bulletEnabled val="1"/>
        </dgm:presLayoutVars>
      </dgm:prSet>
      <dgm:spPr/>
    </dgm:pt>
    <dgm:pt modelId="{AC7AB0DC-9777-4809-BD63-DC3078C51C2C}" type="pres">
      <dgm:prSet presAssocID="{D075F865-E52E-446C-A29E-1E2E19C15086}" presName="gear3srcNode" presStyleLbl="node1" presStyleIdx="2" presStyleCnt="3"/>
      <dgm:spPr/>
    </dgm:pt>
    <dgm:pt modelId="{606BAB83-B1E6-408B-8642-9AD4CCAA32BA}" type="pres">
      <dgm:prSet presAssocID="{D075F865-E52E-446C-A29E-1E2E19C15086}" presName="gear3dstNode" presStyleLbl="node1" presStyleIdx="2" presStyleCnt="3"/>
      <dgm:spPr/>
    </dgm:pt>
    <dgm:pt modelId="{DAA270EF-1943-49EE-9324-6CDC7EF2BDD8}" type="pres">
      <dgm:prSet presAssocID="{7C583797-3E68-4743-8A4E-F80F161F833E}" presName="connector1" presStyleLbl="sibTrans2D1" presStyleIdx="0" presStyleCnt="3"/>
      <dgm:spPr/>
    </dgm:pt>
    <dgm:pt modelId="{68A08027-7EAB-449C-8F32-290E05DCBE0D}" type="pres">
      <dgm:prSet presAssocID="{D5D6B60B-BF45-4EEB-8AAD-7A64DE11AC45}" presName="connector2" presStyleLbl="sibTrans2D1" presStyleIdx="1" presStyleCnt="3"/>
      <dgm:spPr/>
    </dgm:pt>
    <dgm:pt modelId="{02479434-4342-42CB-8437-87C583FF697E}" type="pres">
      <dgm:prSet presAssocID="{C3EBD353-27C7-4F80-81A1-90F140A6047C}" presName="connector3" presStyleLbl="sibTrans2D1" presStyleIdx="2" presStyleCnt="3"/>
      <dgm:spPr/>
    </dgm:pt>
  </dgm:ptLst>
  <dgm:cxnLst>
    <dgm:cxn modelId="{30519C12-A1F7-477A-A7E9-0B38AB6D3494}" type="presOf" srcId="{4F741826-5716-482A-92C7-5FC23E91434C}" destId="{A2DB9D79-608C-43AD-BA92-181F6FA8E504}" srcOrd="2" destOrd="0" presId="urn:microsoft.com/office/officeart/2005/8/layout/gear1"/>
    <dgm:cxn modelId="{22A2C11C-D074-4384-9AD0-19775A7D2A17}" type="presOf" srcId="{4B07B835-C538-44E2-AC4F-404A423C00FB}" destId="{39750D12-1B29-468F-BDE1-BBBCE9EDB658}" srcOrd="1" destOrd="0" presId="urn:microsoft.com/office/officeart/2005/8/layout/gear1"/>
    <dgm:cxn modelId="{F38FE01D-1ADE-4BC7-961F-74C001FC74E6}" type="presOf" srcId="{4F741826-5716-482A-92C7-5FC23E91434C}" destId="{D3EAB7D5-300B-4008-B0A7-F09D5FC97B4F}" srcOrd="1" destOrd="0" presId="urn:microsoft.com/office/officeart/2005/8/layout/gear1"/>
    <dgm:cxn modelId="{19358027-1141-4326-860F-65DF58FDD1A5}" type="presOf" srcId="{D075F865-E52E-446C-A29E-1E2E19C15086}" destId="{C1B9FE24-4691-40CF-B1BC-C2FB3603119C}" srcOrd="0" destOrd="0" presId="urn:microsoft.com/office/officeart/2005/8/layout/gear1"/>
    <dgm:cxn modelId="{17E0922E-D5C4-4360-A753-A01E9E766C49}" type="presOf" srcId="{7C583797-3E68-4743-8A4E-F80F161F833E}" destId="{DAA270EF-1943-49EE-9324-6CDC7EF2BDD8}" srcOrd="0" destOrd="0" presId="urn:microsoft.com/office/officeart/2005/8/layout/gear1"/>
    <dgm:cxn modelId="{C8B30443-8CA3-4525-B70B-39A8306BBDD1}" type="presOf" srcId="{4B07B835-C538-44E2-AC4F-404A423C00FB}" destId="{7BE9278B-59E0-4F75-B7F5-51D282F9EAEA}" srcOrd="2" destOrd="0" presId="urn:microsoft.com/office/officeart/2005/8/layout/gear1"/>
    <dgm:cxn modelId="{B3C51568-66E1-4B43-B166-81E90903DC06}" type="presOf" srcId="{4B07B835-C538-44E2-AC4F-404A423C00FB}" destId="{C9481C59-E896-4EA2-A7D4-A0DE574E92E7}" srcOrd="0" destOrd="0" presId="urn:microsoft.com/office/officeart/2005/8/layout/gear1"/>
    <dgm:cxn modelId="{8F8BE772-C325-4698-9CAF-14CFB14C5948}" type="presOf" srcId="{D5D6B60B-BF45-4EEB-8AAD-7A64DE11AC45}" destId="{68A08027-7EAB-449C-8F32-290E05DCBE0D}" srcOrd="0" destOrd="0" presId="urn:microsoft.com/office/officeart/2005/8/layout/gear1"/>
    <dgm:cxn modelId="{B635D983-A518-47F7-B967-B00E3E3E891F}" type="presOf" srcId="{D075F865-E52E-446C-A29E-1E2E19C15086}" destId="{606BAB83-B1E6-408B-8642-9AD4CCAA32BA}" srcOrd="3" destOrd="0" presId="urn:microsoft.com/office/officeart/2005/8/layout/gear1"/>
    <dgm:cxn modelId="{85B36F92-6415-4FF3-B43C-6E37901B935D}" type="presOf" srcId="{C3EBD353-27C7-4F80-81A1-90F140A6047C}" destId="{02479434-4342-42CB-8437-87C583FF697E}" srcOrd="0" destOrd="0" presId="urn:microsoft.com/office/officeart/2005/8/layout/gear1"/>
    <dgm:cxn modelId="{41E73E96-EB92-4303-B58E-161FB77891C1}" srcId="{1E3174DB-370B-4AAF-8921-9C6604AFD27E}" destId="{4F741826-5716-482A-92C7-5FC23E91434C}" srcOrd="0" destOrd="0" parTransId="{48628A19-F3C3-43CE-9954-F01E2F4C9032}" sibTransId="{7C583797-3E68-4743-8A4E-F80F161F833E}"/>
    <dgm:cxn modelId="{C8D8B696-A191-4B1A-B259-48D9F5766340}" srcId="{1E3174DB-370B-4AAF-8921-9C6604AFD27E}" destId="{D075F865-E52E-446C-A29E-1E2E19C15086}" srcOrd="2" destOrd="0" parTransId="{3962072B-88EA-4368-B9A4-39108455FE2E}" sibTransId="{C3EBD353-27C7-4F80-81A1-90F140A6047C}"/>
    <dgm:cxn modelId="{21A18A98-B9DF-45AE-93C0-B13D19938712}" type="presOf" srcId="{4F741826-5716-482A-92C7-5FC23E91434C}" destId="{28A35A1C-2E02-4A96-9CED-B2C7D1CFD29D}" srcOrd="0" destOrd="0" presId="urn:microsoft.com/office/officeart/2005/8/layout/gear1"/>
    <dgm:cxn modelId="{C1B6609E-56CC-4A43-BC8E-333ED0EC630C}" srcId="{1E3174DB-370B-4AAF-8921-9C6604AFD27E}" destId="{4B07B835-C538-44E2-AC4F-404A423C00FB}" srcOrd="1" destOrd="0" parTransId="{2CEB49A2-677F-448A-B5BD-D12000E0A0C0}" sibTransId="{D5D6B60B-BF45-4EEB-8AAD-7A64DE11AC45}"/>
    <dgm:cxn modelId="{CFD450AD-906C-4B5F-93B3-CD9A01FBBF56}" type="presOf" srcId="{D075F865-E52E-446C-A29E-1E2E19C15086}" destId="{AC7AB0DC-9777-4809-BD63-DC3078C51C2C}" srcOrd="2" destOrd="0" presId="urn:microsoft.com/office/officeart/2005/8/layout/gear1"/>
    <dgm:cxn modelId="{CDB926D8-290A-4FEC-A304-FEC3290A6FFB}" type="presOf" srcId="{1E3174DB-370B-4AAF-8921-9C6604AFD27E}" destId="{937FAE40-2A9D-412C-B562-681EF700C4CC}" srcOrd="0" destOrd="0" presId="urn:microsoft.com/office/officeart/2005/8/layout/gear1"/>
    <dgm:cxn modelId="{97C09EEE-77D7-4939-BEC4-B31BCA29A3CF}" type="presOf" srcId="{D075F865-E52E-446C-A29E-1E2E19C15086}" destId="{7F596240-64A9-47BF-9755-90DE6D391AD0}" srcOrd="1" destOrd="0" presId="urn:microsoft.com/office/officeart/2005/8/layout/gear1"/>
    <dgm:cxn modelId="{65C71B1B-4405-426B-92EE-1ACA3D3A3EB4}" type="presParOf" srcId="{937FAE40-2A9D-412C-B562-681EF700C4CC}" destId="{28A35A1C-2E02-4A96-9CED-B2C7D1CFD29D}" srcOrd="0" destOrd="0" presId="urn:microsoft.com/office/officeart/2005/8/layout/gear1"/>
    <dgm:cxn modelId="{A86B4A92-33D9-45B3-89FE-1119A45FEB71}" type="presParOf" srcId="{937FAE40-2A9D-412C-B562-681EF700C4CC}" destId="{D3EAB7D5-300B-4008-B0A7-F09D5FC97B4F}" srcOrd="1" destOrd="0" presId="urn:microsoft.com/office/officeart/2005/8/layout/gear1"/>
    <dgm:cxn modelId="{0F3E8B63-F8CD-4E8D-B560-C1965D903925}" type="presParOf" srcId="{937FAE40-2A9D-412C-B562-681EF700C4CC}" destId="{A2DB9D79-608C-43AD-BA92-181F6FA8E504}" srcOrd="2" destOrd="0" presId="urn:microsoft.com/office/officeart/2005/8/layout/gear1"/>
    <dgm:cxn modelId="{4A4674CB-77FC-4914-BB03-2E2FA8AB6E56}" type="presParOf" srcId="{937FAE40-2A9D-412C-B562-681EF700C4CC}" destId="{C9481C59-E896-4EA2-A7D4-A0DE574E92E7}" srcOrd="3" destOrd="0" presId="urn:microsoft.com/office/officeart/2005/8/layout/gear1"/>
    <dgm:cxn modelId="{D4CB88F2-F2A8-4DAA-A84A-B9004B91F458}" type="presParOf" srcId="{937FAE40-2A9D-412C-B562-681EF700C4CC}" destId="{39750D12-1B29-468F-BDE1-BBBCE9EDB658}" srcOrd="4" destOrd="0" presId="urn:microsoft.com/office/officeart/2005/8/layout/gear1"/>
    <dgm:cxn modelId="{DB798673-3E1C-4988-92D3-39EAE40F3349}" type="presParOf" srcId="{937FAE40-2A9D-412C-B562-681EF700C4CC}" destId="{7BE9278B-59E0-4F75-B7F5-51D282F9EAEA}" srcOrd="5" destOrd="0" presId="urn:microsoft.com/office/officeart/2005/8/layout/gear1"/>
    <dgm:cxn modelId="{CEF9E3FB-A5FD-4760-BD18-610DCF607F96}" type="presParOf" srcId="{937FAE40-2A9D-412C-B562-681EF700C4CC}" destId="{C1B9FE24-4691-40CF-B1BC-C2FB3603119C}" srcOrd="6" destOrd="0" presId="urn:microsoft.com/office/officeart/2005/8/layout/gear1"/>
    <dgm:cxn modelId="{63FBE159-4828-420F-BE94-E12A65A5C3CF}" type="presParOf" srcId="{937FAE40-2A9D-412C-B562-681EF700C4CC}" destId="{7F596240-64A9-47BF-9755-90DE6D391AD0}" srcOrd="7" destOrd="0" presId="urn:microsoft.com/office/officeart/2005/8/layout/gear1"/>
    <dgm:cxn modelId="{9DBC3CD2-5DF8-4C31-92C2-E4BB06DEF4CB}" type="presParOf" srcId="{937FAE40-2A9D-412C-B562-681EF700C4CC}" destId="{AC7AB0DC-9777-4809-BD63-DC3078C51C2C}" srcOrd="8" destOrd="0" presId="urn:microsoft.com/office/officeart/2005/8/layout/gear1"/>
    <dgm:cxn modelId="{CA57B4E5-E91D-40A0-AA49-A0E9C925AB29}" type="presParOf" srcId="{937FAE40-2A9D-412C-B562-681EF700C4CC}" destId="{606BAB83-B1E6-408B-8642-9AD4CCAA32BA}" srcOrd="9" destOrd="0" presId="urn:microsoft.com/office/officeart/2005/8/layout/gear1"/>
    <dgm:cxn modelId="{FCA7D791-F924-47CF-A9D5-76D6BF89A0BE}" type="presParOf" srcId="{937FAE40-2A9D-412C-B562-681EF700C4CC}" destId="{DAA270EF-1943-49EE-9324-6CDC7EF2BDD8}" srcOrd="10" destOrd="0" presId="urn:microsoft.com/office/officeart/2005/8/layout/gear1"/>
    <dgm:cxn modelId="{65C732A9-DF89-4AF2-8DB3-F66204DC0458}" type="presParOf" srcId="{937FAE40-2A9D-412C-B562-681EF700C4CC}" destId="{68A08027-7EAB-449C-8F32-290E05DCBE0D}" srcOrd="11" destOrd="0" presId="urn:microsoft.com/office/officeart/2005/8/layout/gear1"/>
    <dgm:cxn modelId="{6B9266AA-44B5-4399-B15D-76C60B09B1DC}" type="presParOf" srcId="{937FAE40-2A9D-412C-B562-681EF700C4CC}" destId="{02479434-4342-42CB-8437-87C583FF697E}"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40628E-C6BB-4258-B955-117B6492DAE0}" type="doc">
      <dgm:prSet loTypeId="urn:microsoft.com/office/officeart/2005/8/layout/vList6" loCatId="list" qsTypeId="urn:microsoft.com/office/officeart/2005/8/quickstyle/3d7" qsCatId="3D" csTypeId="urn:microsoft.com/office/officeart/2005/8/colors/accent2_2" csCatId="accent2" phldr="1"/>
      <dgm:spPr/>
      <dgm:t>
        <a:bodyPr/>
        <a:lstStyle/>
        <a:p>
          <a:endParaRPr lang="en-US"/>
        </a:p>
      </dgm:t>
    </dgm:pt>
    <dgm:pt modelId="{64C60460-EA78-46E6-A978-09B49DEBDC95}">
      <dgm:prSet phldrT="[Text]" custT="1"/>
      <dgm:spPr/>
      <dgm:t>
        <a:bodyPr/>
        <a:lstStyle/>
        <a:p>
          <a:r>
            <a:rPr lang="en-US" sz="3600" b="1" dirty="0"/>
            <a:t>ATM SECURITY</a:t>
          </a:r>
        </a:p>
      </dgm:t>
    </dgm:pt>
    <dgm:pt modelId="{9B62B9DA-03C9-4E22-A1CA-BEB4A84D51DA}" type="parTrans" cxnId="{BD31FBD1-05E4-48D0-8218-ED491F773F9C}">
      <dgm:prSet/>
      <dgm:spPr/>
      <dgm:t>
        <a:bodyPr/>
        <a:lstStyle/>
        <a:p>
          <a:endParaRPr lang="en-US"/>
        </a:p>
      </dgm:t>
    </dgm:pt>
    <dgm:pt modelId="{989A7DC3-6730-4044-904E-AF2BEFA3E9B6}" type="sibTrans" cxnId="{BD31FBD1-05E4-48D0-8218-ED491F773F9C}">
      <dgm:prSet/>
      <dgm:spPr/>
      <dgm:t>
        <a:bodyPr/>
        <a:lstStyle/>
        <a:p>
          <a:endParaRPr lang="en-US"/>
        </a:p>
      </dgm:t>
    </dgm:pt>
    <dgm:pt modelId="{1C512EA2-E081-4689-A498-1EDD4002C269}">
      <dgm:prSet phldrT="[Text]" custT="1"/>
      <dgm:spPr/>
      <dgm:t>
        <a:bodyPr/>
        <a:lstStyle/>
        <a:p>
          <a:r>
            <a:rPr lang="en-US" sz="2400" dirty="0"/>
            <a:t>Security guard</a:t>
          </a:r>
        </a:p>
      </dgm:t>
    </dgm:pt>
    <dgm:pt modelId="{B456D94B-3D1B-4CC9-B1C3-592D21148B45}" type="parTrans" cxnId="{F7F2B250-D50F-4BAB-A149-801563E37CEB}">
      <dgm:prSet/>
      <dgm:spPr/>
      <dgm:t>
        <a:bodyPr/>
        <a:lstStyle/>
        <a:p>
          <a:endParaRPr lang="en-US"/>
        </a:p>
      </dgm:t>
    </dgm:pt>
    <dgm:pt modelId="{A31633B0-8337-497C-96C2-0DB0132DBA4F}" type="sibTrans" cxnId="{F7F2B250-D50F-4BAB-A149-801563E37CEB}">
      <dgm:prSet/>
      <dgm:spPr/>
      <dgm:t>
        <a:bodyPr/>
        <a:lstStyle/>
        <a:p>
          <a:endParaRPr lang="en-US"/>
        </a:p>
      </dgm:t>
    </dgm:pt>
    <dgm:pt modelId="{9E95181D-609B-4202-A99B-C4FAE0D34B58}">
      <dgm:prSet phldrT="[Text]" custT="1"/>
      <dgm:spPr/>
      <dgm:t>
        <a:bodyPr/>
        <a:lstStyle/>
        <a:p>
          <a:r>
            <a:rPr lang="en-US" sz="2400" dirty="0"/>
            <a:t>IT security</a:t>
          </a:r>
        </a:p>
      </dgm:t>
    </dgm:pt>
    <dgm:pt modelId="{9F203B7B-70A7-4689-8F79-5AEFB9FE2923}" type="parTrans" cxnId="{56C7031E-12A9-4366-88A1-FA734B72C7F7}">
      <dgm:prSet/>
      <dgm:spPr/>
      <dgm:t>
        <a:bodyPr/>
        <a:lstStyle/>
        <a:p>
          <a:endParaRPr lang="en-US"/>
        </a:p>
      </dgm:t>
    </dgm:pt>
    <dgm:pt modelId="{F7B6F103-DE40-4B0D-A22D-DB27C9EF8064}" type="sibTrans" cxnId="{56C7031E-12A9-4366-88A1-FA734B72C7F7}">
      <dgm:prSet/>
      <dgm:spPr/>
      <dgm:t>
        <a:bodyPr/>
        <a:lstStyle/>
        <a:p>
          <a:endParaRPr lang="en-US"/>
        </a:p>
      </dgm:t>
    </dgm:pt>
    <dgm:pt modelId="{C9DB804E-CE2B-4F74-9469-82075BF90142}">
      <dgm:prSet phldrT="[Text]" custT="1"/>
      <dgm:spPr/>
      <dgm:t>
        <a:bodyPr/>
        <a:lstStyle/>
        <a:p>
          <a:r>
            <a:rPr lang="en-US" sz="3600" b="1" dirty="0"/>
            <a:t>MANPOWER</a:t>
          </a:r>
        </a:p>
      </dgm:t>
    </dgm:pt>
    <dgm:pt modelId="{0B84A824-2E6A-4EDE-BC7F-959EBE897366}" type="parTrans" cxnId="{1B5105EE-6D9D-4415-88B9-A08A77635F01}">
      <dgm:prSet/>
      <dgm:spPr/>
      <dgm:t>
        <a:bodyPr/>
        <a:lstStyle/>
        <a:p>
          <a:endParaRPr lang="en-US"/>
        </a:p>
      </dgm:t>
    </dgm:pt>
    <dgm:pt modelId="{894D1FD7-DCE7-4DF7-9967-AAE15EC70924}" type="sibTrans" cxnId="{1B5105EE-6D9D-4415-88B9-A08A77635F01}">
      <dgm:prSet/>
      <dgm:spPr/>
      <dgm:t>
        <a:bodyPr/>
        <a:lstStyle/>
        <a:p>
          <a:endParaRPr lang="en-US"/>
        </a:p>
      </dgm:t>
    </dgm:pt>
    <dgm:pt modelId="{61666647-2434-49BA-9C52-D4905252092B}">
      <dgm:prSet phldrT="[Text]" custT="1"/>
      <dgm:spPr/>
      <dgm:t>
        <a:bodyPr/>
        <a:lstStyle/>
        <a:p>
          <a:pPr>
            <a:lnSpc>
              <a:spcPct val="100000"/>
            </a:lnSpc>
          </a:pPr>
          <a:r>
            <a:rPr lang="en-US" sz="2400" dirty="0"/>
            <a:t>Technician</a:t>
          </a:r>
        </a:p>
      </dgm:t>
    </dgm:pt>
    <dgm:pt modelId="{E5483C76-9C47-4100-8762-30B08030F5D5}" type="parTrans" cxnId="{5B2CA968-70DD-4FAF-AE55-94A87429AFFD}">
      <dgm:prSet/>
      <dgm:spPr/>
      <dgm:t>
        <a:bodyPr/>
        <a:lstStyle/>
        <a:p>
          <a:endParaRPr lang="en-US"/>
        </a:p>
      </dgm:t>
    </dgm:pt>
    <dgm:pt modelId="{4908CAE9-511E-4BE9-9396-0E9F3F28A607}" type="sibTrans" cxnId="{5B2CA968-70DD-4FAF-AE55-94A87429AFFD}">
      <dgm:prSet/>
      <dgm:spPr/>
      <dgm:t>
        <a:bodyPr/>
        <a:lstStyle/>
        <a:p>
          <a:endParaRPr lang="en-US"/>
        </a:p>
      </dgm:t>
    </dgm:pt>
    <dgm:pt modelId="{CCDB30C8-43DE-4291-B247-4ACAEE786D3D}">
      <dgm:prSet phldrT="[Text]" custT="1"/>
      <dgm:spPr/>
      <dgm:t>
        <a:bodyPr/>
        <a:lstStyle/>
        <a:p>
          <a:r>
            <a:rPr lang="en-US" sz="2400" dirty="0"/>
            <a:t>Camera Installation</a:t>
          </a:r>
        </a:p>
      </dgm:t>
    </dgm:pt>
    <dgm:pt modelId="{C80CA74F-B4D3-4F3B-9857-B068E279C8A6}" type="parTrans" cxnId="{B8B07BD6-41D9-4D87-8EC8-416B9B7E7068}">
      <dgm:prSet/>
      <dgm:spPr/>
      <dgm:t>
        <a:bodyPr/>
        <a:lstStyle/>
        <a:p>
          <a:endParaRPr lang="en-US"/>
        </a:p>
      </dgm:t>
    </dgm:pt>
    <dgm:pt modelId="{7B8CDD32-137E-473C-BEE8-8AC0950BEE44}" type="sibTrans" cxnId="{B8B07BD6-41D9-4D87-8EC8-416B9B7E7068}">
      <dgm:prSet/>
      <dgm:spPr/>
      <dgm:t>
        <a:bodyPr/>
        <a:lstStyle/>
        <a:p>
          <a:endParaRPr lang="en-US"/>
        </a:p>
      </dgm:t>
    </dgm:pt>
    <dgm:pt modelId="{11730794-8F3C-4560-B2BF-C0E82A846E14}">
      <dgm:prSet phldrT="[Text]" custT="1"/>
      <dgm:spPr/>
      <dgm:t>
        <a:bodyPr/>
        <a:lstStyle/>
        <a:p>
          <a:pPr>
            <a:lnSpc>
              <a:spcPct val="100000"/>
            </a:lnSpc>
          </a:pPr>
          <a:r>
            <a:rPr lang="en-US" sz="2400" dirty="0"/>
            <a:t>Plumber </a:t>
          </a:r>
        </a:p>
      </dgm:t>
    </dgm:pt>
    <dgm:pt modelId="{62D4F4D0-0779-47EA-9143-7DA4CDD49E80}" type="parTrans" cxnId="{06E1D020-3692-471E-A0E0-85C3AB4AF17F}">
      <dgm:prSet/>
      <dgm:spPr/>
      <dgm:t>
        <a:bodyPr/>
        <a:lstStyle/>
        <a:p>
          <a:endParaRPr lang="en-US"/>
        </a:p>
      </dgm:t>
    </dgm:pt>
    <dgm:pt modelId="{5C9C365F-F81B-43B0-889F-A7EE470496B8}" type="sibTrans" cxnId="{06E1D020-3692-471E-A0E0-85C3AB4AF17F}">
      <dgm:prSet/>
      <dgm:spPr/>
      <dgm:t>
        <a:bodyPr/>
        <a:lstStyle/>
        <a:p>
          <a:endParaRPr lang="en-US"/>
        </a:p>
      </dgm:t>
    </dgm:pt>
    <dgm:pt modelId="{1D983A78-D30C-46F6-A61E-78A929D84C52}">
      <dgm:prSet phldrT="[Text]" custT="1"/>
      <dgm:spPr/>
      <dgm:t>
        <a:bodyPr/>
        <a:lstStyle/>
        <a:p>
          <a:pPr>
            <a:lnSpc>
              <a:spcPct val="100000"/>
            </a:lnSpc>
          </a:pPr>
          <a:r>
            <a:rPr lang="en-US" sz="2400" dirty="0"/>
            <a:t>Electrician </a:t>
          </a:r>
        </a:p>
      </dgm:t>
    </dgm:pt>
    <dgm:pt modelId="{058C3516-73D2-4C20-8D66-F374B0ED5AB9}" type="parTrans" cxnId="{C4AE5E74-B708-449F-B6C4-FCE19240561F}">
      <dgm:prSet/>
      <dgm:spPr/>
      <dgm:t>
        <a:bodyPr/>
        <a:lstStyle/>
        <a:p>
          <a:endParaRPr lang="en-US"/>
        </a:p>
      </dgm:t>
    </dgm:pt>
    <dgm:pt modelId="{E378F3D4-473A-42E1-A1F9-F3156E5BC1CF}" type="sibTrans" cxnId="{C4AE5E74-B708-449F-B6C4-FCE19240561F}">
      <dgm:prSet/>
      <dgm:spPr/>
      <dgm:t>
        <a:bodyPr/>
        <a:lstStyle/>
        <a:p>
          <a:endParaRPr lang="en-US"/>
        </a:p>
      </dgm:t>
    </dgm:pt>
    <dgm:pt modelId="{A16E172A-427D-4788-8572-636A1582DC63}">
      <dgm:prSet phldrT="[Text]" custT="1"/>
      <dgm:spPr/>
      <dgm:t>
        <a:bodyPr/>
        <a:lstStyle/>
        <a:p>
          <a:pPr>
            <a:lnSpc>
              <a:spcPct val="100000"/>
            </a:lnSpc>
          </a:pPr>
          <a:r>
            <a:rPr lang="en-US" sz="2400" dirty="0"/>
            <a:t>Warehouse Supervisor </a:t>
          </a:r>
        </a:p>
      </dgm:t>
    </dgm:pt>
    <dgm:pt modelId="{40B1121E-DDA1-406A-8477-B93086693858}" type="parTrans" cxnId="{C7F85139-CE9F-42B2-8B0E-1AEEC488B17F}">
      <dgm:prSet/>
      <dgm:spPr/>
      <dgm:t>
        <a:bodyPr/>
        <a:lstStyle/>
        <a:p>
          <a:endParaRPr lang="en-US"/>
        </a:p>
      </dgm:t>
    </dgm:pt>
    <dgm:pt modelId="{DE6799F0-1043-47C8-970E-F49B5FC401EB}" type="sibTrans" cxnId="{C7F85139-CE9F-42B2-8B0E-1AEEC488B17F}">
      <dgm:prSet/>
      <dgm:spPr/>
      <dgm:t>
        <a:bodyPr/>
        <a:lstStyle/>
        <a:p>
          <a:endParaRPr lang="en-US"/>
        </a:p>
      </dgm:t>
    </dgm:pt>
    <dgm:pt modelId="{C17709AB-D3DE-4331-9AD5-489480D4D6E5}">
      <dgm:prSet phldrT="[Text]" custT="1"/>
      <dgm:spPr/>
      <dgm:t>
        <a:bodyPr/>
        <a:lstStyle/>
        <a:p>
          <a:r>
            <a:rPr lang="en-US" sz="2400" dirty="0"/>
            <a:t>Cleaning </a:t>
          </a:r>
        </a:p>
      </dgm:t>
    </dgm:pt>
    <dgm:pt modelId="{7A881527-8F54-4263-A2B1-9C3E76686C89}" type="parTrans" cxnId="{3795B8C9-431B-49D9-8A29-19ABC45A3D4A}">
      <dgm:prSet/>
      <dgm:spPr/>
      <dgm:t>
        <a:bodyPr/>
        <a:lstStyle/>
        <a:p>
          <a:endParaRPr lang="en-US"/>
        </a:p>
      </dgm:t>
    </dgm:pt>
    <dgm:pt modelId="{EAFE938F-0381-48D6-9C51-F7EAE5E3A3D5}" type="sibTrans" cxnId="{3795B8C9-431B-49D9-8A29-19ABC45A3D4A}">
      <dgm:prSet/>
      <dgm:spPr/>
      <dgm:t>
        <a:bodyPr/>
        <a:lstStyle/>
        <a:p>
          <a:endParaRPr lang="en-US"/>
        </a:p>
      </dgm:t>
    </dgm:pt>
    <dgm:pt modelId="{1AAE7298-701D-4307-866E-40A80D63DF82}">
      <dgm:prSet phldrT="[Text]" custT="1"/>
      <dgm:spPr/>
      <dgm:t>
        <a:bodyPr/>
        <a:lstStyle/>
        <a:p>
          <a:r>
            <a:rPr lang="en-US" sz="2400" dirty="0"/>
            <a:t>Assembling </a:t>
          </a:r>
        </a:p>
      </dgm:t>
    </dgm:pt>
    <dgm:pt modelId="{691F42FB-4CBF-44D3-971B-40441D1525FD}" type="parTrans" cxnId="{AC475563-502F-43E5-8826-42FCFC5BF244}">
      <dgm:prSet/>
      <dgm:spPr/>
      <dgm:t>
        <a:bodyPr/>
        <a:lstStyle/>
        <a:p>
          <a:endParaRPr lang="en-US"/>
        </a:p>
      </dgm:t>
    </dgm:pt>
    <dgm:pt modelId="{AA7E3547-DC35-4F60-9B5B-375127C9568E}" type="sibTrans" cxnId="{AC475563-502F-43E5-8826-42FCFC5BF244}">
      <dgm:prSet/>
      <dgm:spPr/>
      <dgm:t>
        <a:bodyPr/>
        <a:lstStyle/>
        <a:p>
          <a:endParaRPr lang="en-US"/>
        </a:p>
      </dgm:t>
    </dgm:pt>
    <dgm:pt modelId="{24CC845D-2852-43C1-9968-3A18482BD022}">
      <dgm:prSet phldrT="[Text]" custT="1"/>
      <dgm:spPr/>
      <dgm:t>
        <a:bodyPr/>
        <a:lstStyle/>
        <a:p>
          <a:r>
            <a:rPr lang="en-US" sz="2400" dirty="0"/>
            <a:t>Maintaining </a:t>
          </a:r>
        </a:p>
      </dgm:t>
    </dgm:pt>
    <dgm:pt modelId="{AC0A0FA6-7FCA-48DD-B45C-4AAD81CC4C98}" type="parTrans" cxnId="{C139566C-05D2-42EC-BA14-7E74AA07A65A}">
      <dgm:prSet/>
      <dgm:spPr/>
      <dgm:t>
        <a:bodyPr/>
        <a:lstStyle/>
        <a:p>
          <a:endParaRPr lang="en-US"/>
        </a:p>
      </dgm:t>
    </dgm:pt>
    <dgm:pt modelId="{62A9427E-E1C3-4E14-97EF-2E373EF132E2}" type="sibTrans" cxnId="{C139566C-05D2-42EC-BA14-7E74AA07A65A}">
      <dgm:prSet/>
      <dgm:spPr/>
      <dgm:t>
        <a:bodyPr/>
        <a:lstStyle/>
        <a:p>
          <a:endParaRPr lang="en-US"/>
        </a:p>
      </dgm:t>
    </dgm:pt>
    <dgm:pt modelId="{A9FF8B0F-5437-452A-B769-D1693AFF6742}">
      <dgm:prSet phldrT="[Text]" custT="1"/>
      <dgm:spPr/>
      <dgm:t>
        <a:bodyPr/>
        <a:lstStyle/>
        <a:p>
          <a:r>
            <a:rPr lang="en-US" sz="3600" b="1" dirty="0"/>
            <a:t>HOUSEKEEPING SERVICES</a:t>
          </a:r>
        </a:p>
      </dgm:t>
    </dgm:pt>
    <dgm:pt modelId="{4ED4A6AF-A055-4589-A880-1E0CE4A3D718}" type="parTrans" cxnId="{3B7DCC65-6730-43DE-A117-F9546727D98A}">
      <dgm:prSet/>
      <dgm:spPr/>
      <dgm:t>
        <a:bodyPr/>
        <a:lstStyle/>
        <a:p>
          <a:endParaRPr lang="en-US"/>
        </a:p>
      </dgm:t>
    </dgm:pt>
    <dgm:pt modelId="{4628412E-0366-439B-AC8D-FD76DADA7A46}" type="sibTrans" cxnId="{3B7DCC65-6730-43DE-A117-F9546727D98A}">
      <dgm:prSet/>
      <dgm:spPr/>
      <dgm:t>
        <a:bodyPr/>
        <a:lstStyle/>
        <a:p>
          <a:endParaRPr lang="en-US"/>
        </a:p>
      </dgm:t>
    </dgm:pt>
    <dgm:pt modelId="{8FAA83EC-CC0A-4C8F-80E4-6F3910307627}" type="pres">
      <dgm:prSet presAssocID="{9B40628E-C6BB-4258-B955-117B6492DAE0}" presName="Name0" presStyleCnt="0">
        <dgm:presLayoutVars>
          <dgm:dir/>
          <dgm:animLvl val="lvl"/>
          <dgm:resizeHandles/>
        </dgm:presLayoutVars>
      </dgm:prSet>
      <dgm:spPr/>
    </dgm:pt>
    <dgm:pt modelId="{DFE6E2CA-A2FB-4C13-AB4F-98FDBAB4F2A7}" type="pres">
      <dgm:prSet presAssocID="{64C60460-EA78-46E6-A978-09B49DEBDC95}" presName="linNode" presStyleCnt="0"/>
      <dgm:spPr/>
    </dgm:pt>
    <dgm:pt modelId="{DF3E4949-5D07-42A0-8122-98BA4A8D82E6}" type="pres">
      <dgm:prSet presAssocID="{64C60460-EA78-46E6-A978-09B49DEBDC95}" presName="parentShp" presStyleLbl="node1" presStyleIdx="0" presStyleCnt="3">
        <dgm:presLayoutVars>
          <dgm:bulletEnabled val="1"/>
        </dgm:presLayoutVars>
      </dgm:prSet>
      <dgm:spPr/>
    </dgm:pt>
    <dgm:pt modelId="{C2D2B145-9E2A-42FE-BF27-6C6A8491C09A}" type="pres">
      <dgm:prSet presAssocID="{64C60460-EA78-46E6-A978-09B49DEBDC95}" presName="childShp" presStyleLbl="bgAccFollowNode1" presStyleIdx="0" presStyleCnt="3">
        <dgm:presLayoutVars>
          <dgm:bulletEnabled val="1"/>
        </dgm:presLayoutVars>
      </dgm:prSet>
      <dgm:spPr/>
    </dgm:pt>
    <dgm:pt modelId="{0AAB9C0F-2DB5-45BA-B122-D473574B1754}" type="pres">
      <dgm:prSet presAssocID="{989A7DC3-6730-4044-904E-AF2BEFA3E9B6}" presName="spacing" presStyleCnt="0"/>
      <dgm:spPr/>
    </dgm:pt>
    <dgm:pt modelId="{B7F71C7C-BB45-4C94-B16A-85A436E073D4}" type="pres">
      <dgm:prSet presAssocID="{A9FF8B0F-5437-452A-B769-D1693AFF6742}" presName="linNode" presStyleCnt="0"/>
      <dgm:spPr/>
    </dgm:pt>
    <dgm:pt modelId="{795B3B5D-B189-45B1-9B65-0D17D02F488C}" type="pres">
      <dgm:prSet presAssocID="{A9FF8B0F-5437-452A-B769-D1693AFF6742}" presName="parentShp" presStyleLbl="node1" presStyleIdx="1" presStyleCnt="3">
        <dgm:presLayoutVars>
          <dgm:bulletEnabled val="1"/>
        </dgm:presLayoutVars>
      </dgm:prSet>
      <dgm:spPr/>
    </dgm:pt>
    <dgm:pt modelId="{5A776E12-DA7D-4C9D-BCEB-8C23D36E102D}" type="pres">
      <dgm:prSet presAssocID="{A9FF8B0F-5437-452A-B769-D1693AFF6742}" presName="childShp" presStyleLbl="bgAccFollowNode1" presStyleIdx="1" presStyleCnt="3">
        <dgm:presLayoutVars>
          <dgm:bulletEnabled val="1"/>
        </dgm:presLayoutVars>
      </dgm:prSet>
      <dgm:spPr/>
    </dgm:pt>
    <dgm:pt modelId="{E4BCEF65-E1FC-4CAF-8CBC-80BACE10B998}" type="pres">
      <dgm:prSet presAssocID="{4628412E-0366-439B-AC8D-FD76DADA7A46}" presName="spacing" presStyleCnt="0"/>
      <dgm:spPr/>
    </dgm:pt>
    <dgm:pt modelId="{2C640B46-4AA2-49BF-8AA8-894FEBA5CFC1}" type="pres">
      <dgm:prSet presAssocID="{C9DB804E-CE2B-4F74-9469-82075BF90142}" presName="linNode" presStyleCnt="0"/>
      <dgm:spPr/>
    </dgm:pt>
    <dgm:pt modelId="{ABF4E907-8961-4913-BD25-8A69AC17C58D}" type="pres">
      <dgm:prSet presAssocID="{C9DB804E-CE2B-4F74-9469-82075BF90142}" presName="parentShp" presStyleLbl="node1" presStyleIdx="2" presStyleCnt="3">
        <dgm:presLayoutVars>
          <dgm:bulletEnabled val="1"/>
        </dgm:presLayoutVars>
      </dgm:prSet>
      <dgm:spPr/>
    </dgm:pt>
    <dgm:pt modelId="{BAD5756C-0E4E-4C40-8DCF-752885203D23}" type="pres">
      <dgm:prSet presAssocID="{C9DB804E-CE2B-4F74-9469-82075BF90142}" presName="childShp" presStyleLbl="bgAccFollowNode1" presStyleIdx="2" presStyleCnt="3" custLinFactNeighborX="-1923" custLinFactNeighborY="18016">
        <dgm:presLayoutVars>
          <dgm:bulletEnabled val="1"/>
        </dgm:presLayoutVars>
      </dgm:prSet>
      <dgm:spPr/>
    </dgm:pt>
  </dgm:ptLst>
  <dgm:cxnLst>
    <dgm:cxn modelId="{B316B010-6279-488F-BF3F-FF0BF8A08EDE}" type="presOf" srcId="{1AAE7298-701D-4307-866E-40A80D63DF82}" destId="{5A776E12-DA7D-4C9D-BCEB-8C23D36E102D}" srcOrd="0" destOrd="1" presId="urn:microsoft.com/office/officeart/2005/8/layout/vList6"/>
    <dgm:cxn modelId="{56C7031E-12A9-4366-88A1-FA734B72C7F7}" srcId="{64C60460-EA78-46E6-A978-09B49DEBDC95}" destId="{9E95181D-609B-4202-A99B-C4FAE0D34B58}" srcOrd="2" destOrd="0" parTransId="{9F203B7B-70A7-4689-8F79-5AEFB9FE2923}" sibTransId="{F7B6F103-DE40-4B0D-A22D-DB27C9EF8064}"/>
    <dgm:cxn modelId="{06E1D020-3692-471E-A0E0-85C3AB4AF17F}" srcId="{C9DB804E-CE2B-4F74-9469-82075BF90142}" destId="{11730794-8F3C-4560-B2BF-C0E82A846E14}" srcOrd="1" destOrd="0" parTransId="{62D4F4D0-0779-47EA-9143-7DA4CDD49E80}" sibTransId="{5C9C365F-F81B-43B0-889F-A7EE470496B8}"/>
    <dgm:cxn modelId="{A5DE3E35-9F29-4F6A-ACB9-794221CE9E88}" type="presOf" srcId="{9B40628E-C6BB-4258-B955-117B6492DAE0}" destId="{8FAA83EC-CC0A-4C8F-80E4-6F3910307627}" srcOrd="0" destOrd="0" presId="urn:microsoft.com/office/officeart/2005/8/layout/vList6"/>
    <dgm:cxn modelId="{C7F85139-CE9F-42B2-8B0E-1AEEC488B17F}" srcId="{C9DB804E-CE2B-4F74-9469-82075BF90142}" destId="{A16E172A-427D-4788-8572-636A1582DC63}" srcOrd="3" destOrd="0" parTransId="{40B1121E-DDA1-406A-8477-B93086693858}" sibTransId="{DE6799F0-1043-47C8-970E-F49B5FC401EB}"/>
    <dgm:cxn modelId="{1F0E255C-D390-4C11-9C9E-D7B8D60FBBE0}" type="presOf" srcId="{C9DB804E-CE2B-4F74-9469-82075BF90142}" destId="{ABF4E907-8961-4913-BD25-8A69AC17C58D}" srcOrd="0" destOrd="0" presId="urn:microsoft.com/office/officeart/2005/8/layout/vList6"/>
    <dgm:cxn modelId="{5EA99761-1811-4C32-8636-BE6C9DAC4ACD}" type="presOf" srcId="{1C512EA2-E081-4689-A498-1EDD4002C269}" destId="{C2D2B145-9E2A-42FE-BF27-6C6A8491C09A}" srcOrd="0" destOrd="0" presId="urn:microsoft.com/office/officeart/2005/8/layout/vList6"/>
    <dgm:cxn modelId="{AC475563-502F-43E5-8826-42FCFC5BF244}" srcId="{A9FF8B0F-5437-452A-B769-D1693AFF6742}" destId="{1AAE7298-701D-4307-866E-40A80D63DF82}" srcOrd="1" destOrd="0" parTransId="{691F42FB-4CBF-44D3-971B-40441D1525FD}" sibTransId="{AA7E3547-DC35-4F60-9B5B-375127C9568E}"/>
    <dgm:cxn modelId="{3B7DCC65-6730-43DE-A117-F9546727D98A}" srcId="{9B40628E-C6BB-4258-B955-117B6492DAE0}" destId="{A9FF8B0F-5437-452A-B769-D1693AFF6742}" srcOrd="1" destOrd="0" parTransId="{4ED4A6AF-A055-4589-A880-1E0CE4A3D718}" sibTransId="{4628412E-0366-439B-AC8D-FD76DADA7A46}"/>
    <dgm:cxn modelId="{5B2CA968-70DD-4FAF-AE55-94A87429AFFD}" srcId="{C9DB804E-CE2B-4F74-9469-82075BF90142}" destId="{61666647-2434-49BA-9C52-D4905252092B}" srcOrd="0" destOrd="0" parTransId="{E5483C76-9C47-4100-8762-30B08030F5D5}" sibTransId="{4908CAE9-511E-4BE9-9396-0E9F3F28A607}"/>
    <dgm:cxn modelId="{C139566C-05D2-42EC-BA14-7E74AA07A65A}" srcId="{A9FF8B0F-5437-452A-B769-D1693AFF6742}" destId="{24CC845D-2852-43C1-9968-3A18482BD022}" srcOrd="2" destOrd="0" parTransId="{AC0A0FA6-7FCA-48DD-B45C-4AAD81CC4C98}" sibTransId="{62A9427E-E1C3-4E14-97EF-2E373EF132E2}"/>
    <dgm:cxn modelId="{F7F2B250-D50F-4BAB-A149-801563E37CEB}" srcId="{64C60460-EA78-46E6-A978-09B49DEBDC95}" destId="{1C512EA2-E081-4689-A498-1EDD4002C269}" srcOrd="0" destOrd="0" parTransId="{B456D94B-3D1B-4CC9-B1C3-592D21148B45}" sibTransId="{A31633B0-8337-497C-96C2-0DB0132DBA4F}"/>
    <dgm:cxn modelId="{AC5E3853-193A-4E27-A191-4819274F1CAB}" type="presOf" srcId="{11730794-8F3C-4560-B2BF-C0E82A846E14}" destId="{BAD5756C-0E4E-4C40-8DCF-752885203D23}" srcOrd="0" destOrd="1" presId="urn:microsoft.com/office/officeart/2005/8/layout/vList6"/>
    <dgm:cxn modelId="{C4AE5E74-B708-449F-B6C4-FCE19240561F}" srcId="{C9DB804E-CE2B-4F74-9469-82075BF90142}" destId="{1D983A78-D30C-46F6-A61E-78A929D84C52}" srcOrd="2" destOrd="0" parTransId="{058C3516-73D2-4C20-8D66-F374B0ED5AB9}" sibTransId="{E378F3D4-473A-42E1-A1F9-F3156E5BC1CF}"/>
    <dgm:cxn modelId="{C8B5BE74-F4FD-4B51-B43D-25A1FBE88FDC}" type="presOf" srcId="{A16E172A-427D-4788-8572-636A1582DC63}" destId="{BAD5756C-0E4E-4C40-8DCF-752885203D23}" srcOrd="0" destOrd="3" presId="urn:microsoft.com/office/officeart/2005/8/layout/vList6"/>
    <dgm:cxn modelId="{43F8CD8C-0A9B-424A-A279-7CCF1CD73BAF}" type="presOf" srcId="{1D983A78-D30C-46F6-A61E-78A929D84C52}" destId="{BAD5756C-0E4E-4C40-8DCF-752885203D23}" srcOrd="0" destOrd="2" presId="urn:microsoft.com/office/officeart/2005/8/layout/vList6"/>
    <dgm:cxn modelId="{B4096C9A-AAF6-405C-908D-8E074ABA1297}" type="presOf" srcId="{61666647-2434-49BA-9C52-D4905252092B}" destId="{BAD5756C-0E4E-4C40-8DCF-752885203D23}" srcOrd="0" destOrd="0" presId="urn:microsoft.com/office/officeart/2005/8/layout/vList6"/>
    <dgm:cxn modelId="{EAF2B9C3-4FD3-45B2-B404-EB25591C2506}" type="presOf" srcId="{A9FF8B0F-5437-452A-B769-D1693AFF6742}" destId="{795B3B5D-B189-45B1-9B65-0D17D02F488C}" srcOrd="0" destOrd="0" presId="urn:microsoft.com/office/officeart/2005/8/layout/vList6"/>
    <dgm:cxn modelId="{D63568C5-94C0-46E6-9C89-C610C5A493F3}" type="presOf" srcId="{64C60460-EA78-46E6-A978-09B49DEBDC95}" destId="{DF3E4949-5D07-42A0-8122-98BA4A8D82E6}" srcOrd="0" destOrd="0" presId="urn:microsoft.com/office/officeart/2005/8/layout/vList6"/>
    <dgm:cxn modelId="{3795B8C9-431B-49D9-8A29-19ABC45A3D4A}" srcId="{A9FF8B0F-5437-452A-B769-D1693AFF6742}" destId="{C17709AB-D3DE-4331-9AD5-489480D4D6E5}" srcOrd="0" destOrd="0" parTransId="{7A881527-8F54-4263-A2B1-9C3E76686C89}" sibTransId="{EAFE938F-0381-48D6-9C51-F7EAE5E3A3D5}"/>
    <dgm:cxn modelId="{C10433CF-2AF8-4CE3-ADA2-478D8F1BA051}" type="presOf" srcId="{CCDB30C8-43DE-4291-B247-4ACAEE786D3D}" destId="{C2D2B145-9E2A-42FE-BF27-6C6A8491C09A}" srcOrd="0" destOrd="1" presId="urn:microsoft.com/office/officeart/2005/8/layout/vList6"/>
    <dgm:cxn modelId="{BD31FBD1-05E4-48D0-8218-ED491F773F9C}" srcId="{9B40628E-C6BB-4258-B955-117B6492DAE0}" destId="{64C60460-EA78-46E6-A978-09B49DEBDC95}" srcOrd="0" destOrd="0" parTransId="{9B62B9DA-03C9-4E22-A1CA-BEB4A84D51DA}" sibTransId="{989A7DC3-6730-4044-904E-AF2BEFA3E9B6}"/>
    <dgm:cxn modelId="{B8B07BD6-41D9-4D87-8EC8-416B9B7E7068}" srcId="{64C60460-EA78-46E6-A978-09B49DEBDC95}" destId="{CCDB30C8-43DE-4291-B247-4ACAEE786D3D}" srcOrd="1" destOrd="0" parTransId="{C80CA74F-B4D3-4F3B-9857-B068E279C8A6}" sibTransId="{7B8CDD32-137E-473C-BEE8-8AC0950BEE44}"/>
    <dgm:cxn modelId="{4B1DC3E0-7129-44E6-859F-C3E247F424FA}" type="presOf" srcId="{9E95181D-609B-4202-A99B-C4FAE0D34B58}" destId="{C2D2B145-9E2A-42FE-BF27-6C6A8491C09A}" srcOrd="0" destOrd="2" presId="urn:microsoft.com/office/officeart/2005/8/layout/vList6"/>
    <dgm:cxn modelId="{1B5105EE-6D9D-4415-88B9-A08A77635F01}" srcId="{9B40628E-C6BB-4258-B955-117B6492DAE0}" destId="{C9DB804E-CE2B-4F74-9469-82075BF90142}" srcOrd="2" destOrd="0" parTransId="{0B84A824-2E6A-4EDE-BC7F-959EBE897366}" sibTransId="{894D1FD7-DCE7-4DF7-9967-AAE15EC70924}"/>
    <dgm:cxn modelId="{739D27FB-F01E-42E2-B50D-A9919A187CD3}" type="presOf" srcId="{C17709AB-D3DE-4331-9AD5-489480D4D6E5}" destId="{5A776E12-DA7D-4C9D-BCEB-8C23D36E102D}" srcOrd="0" destOrd="0" presId="urn:microsoft.com/office/officeart/2005/8/layout/vList6"/>
    <dgm:cxn modelId="{A74A5CFF-741F-49F5-A7F4-C0A360191B68}" type="presOf" srcId="{24CC845D-2852-43C1-9968-3A18482BD022}" destId="{5A776E12-DA7D-4C9D-BCEB-8C23D36E102D}" srcOrd="0" destOrd="2" presId="urn:microsoft.com/office/officeart/2005/8/layout/vList6"/>
    <dgm:cxn modelId="{EF54F8BE-EAD6-421E-8B00-67D8EAF21ECE}" type="presParOf" srcId="{8FAA83EC-CC0A-4C8F-80E4-6F3910307627}" destId="{DFE6E2CA-A2FB-4C13-AB4F-98FDBAB4F2A7}" srcOrd="0" destOrd="0" presId="urn:microsoft.com/office/officeart/2005/8/layout/vList6"/>
    <dgm:cxn modelId="{3AAFE309-75D2-4536-B7A0-D504CEF1E67B}" type="presParOf" srcId="{DFE6E2CA-A2FB-4C13-AB4F-98FDBAB4F2A7}" destId="{DF3E4949-5D07-42A0-8122-98BA4A8D82E6}" srcOrd="0" destOrd="0" presId="urn:microsoft.com/office/officeart/2005/8/layout/vList6"/>
    <dgm:cxn modelId="{D2BF4918-699B-47D7-BD30-6C7FEC58FEA9}" type="presParOf" srcId="{DFE6E2CA-A2FB-4C13-AB4F-98FDBAB4F2A7}" destId="{C2D2B145-9E2A-42FE-BF27-6C6A8491C09A}" srcOrd="1" destOrd="0" presId="urn:microsoft.com/office/officeart/2005/8/layout/vList6"/>
    <dgm:cxn modelId="{3F596CDA-BD4B-444C-BD80-AF3073B67CB6}" type="presParOf" srcId="{8FAA83EC-CC0A-4C8F-80E4-6F3910307627}" destId="{0AAB9C0F-2DB5-45BA-B122-D473574B1754}" srcOrd="1" destOrd="0" presId="urn:microsoft.com/office/officeart/2005/8/layout/vList6"/>
    <dgm:cxn modelId="{A360C6BC-BD16-4121-91F1-C5366F7DF135}" type="presParOf" srcId="{8FAA83EC-CC0A-4C8F-80E4-6F3910307627}" destId="{B7F71C7C-BB45-4C94-B16A-85A436E073D4}" srcOrd="2" destOrd="0" presId="urn:microsoft.com/office/officeart/2005/8/layout/vList6"/>
    <dgm:cxn modelId="{994E50C8-6E23-44D7-90D8-CB8ADCE2A6C4}" type="presParOf" srcId="{B7F71C7C-BB45-4C94-B16A-85A436E073D4}" destId="{795B3B5D-B189-45B1-9B65-0D17D02F488C}" srcOrd="0" destOrd="0" presId="urn:microsoft.com/office/officeart/2005/8/layout/vList6"/>
    <dgm:cxn modelId="{CBAFAAE5-7151-461F-A89C-8D48D3EC1036}" type="presParOf" srcId="{B7F71C7C-BB45-4C94-B16A-85A436E073D4}" destId="{5A776E12-DA7D-4C9D-BCEB-8C23D36E102D}" srcOrd="1" destOrd="0" presId="urn:microsoft.com/office/officeart/2005/8/layout/vList6"/>
    <dgm:cxn modelId="{2AA77D43-0416-4C5F-B50D-5F9FF190883D}" type="presParOf" srcId="{8FAA83EC-CC0A-4C8F-80E4-6F3910307627}" destId="{E4BCEF65-E1FC-4CAF-8CBC-80BACE10B998}" srcOrd="3" destOrd="0" presId="urn:microsoft.com/office/officeart/2005/8/layout/vList6"/>
    <dgm:cxn modelId="{AFF2A622-E487-42B1-BCD3-43BF2F23A990}" type="presParOf" srcId="{8FAA83EC-CC0A-4C8F-80E4-6F3910307627}" destId="{2C640B46-4AA2-49BF-8AA8-894FEBA5CFC1}" srcOrd="4" destOrd="0" presId="urn:microsoft.com/office/officeart/2005/8/layout/vList6"/>
    <dgm:cxn modelId="{9492FD88-FF97-4ED3-A6DD-7E3E909DC08D}" type="presParOf" srcId="{2C640B46-4AA2-49BF-8AA8-894FEBA5CFC1}" destId="{ABF4E907-8961-4913-BD25-8A69AC17C58D}" srcOrd="0" destOrd="0" presId="urn:microsoft.com/office/officeart/2005/8/layout/vList6"/>
    <dgm:cxn modelId="{D194CAE2-2A6D-4FDC-85C6-43830CDF246D}" type="presParOf" srcId="{2C640B46-4AA2-49BF-8AA8-894FEBA5CFC1}" destId="{BAD5756C-0E4E-4C40-8DCF-752885203D23}"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35A1C-2E02-4A96-9CED-B2C7D1CFD29D}">
      <dsp:nvSpPr>
        <dsp:cNvPr id="0" name=""/>
        <dsp:cNvSpPr/>
      </dsp:nvSpPr>
      <dsp:spPr>
        <a:xfrm>
          <a:off x="2318012" y="2268841"/>
          <a:ext cx="3191244" cy="3073925"/>
        </a:xfrm>
        <a:prstGeom prst="gear9">
          <a:avLst/>
        </a:prstGeom>
        <a:solidFill>
          <a:schemeClr val="accent2">
            <a:alpha val="90000"/>
            <a:hueOff val="0"/>
            <a:satOff val="0"/>
            <a:lumOff val="0"/>
            <a:alphaOff val="0"/>
          </a:schemeClr>
        </a:solidFill>
        <a:ln>
          <a:noFill/>
        </a:ln>
        <a:effectLst/>
        <a:scene3d>
          <a:camera prst="isometricOffAxis1Right" zoom="91000"/>
          <a:lightRig rig="threePt" dir="t">
            <a:rot lat="0" lon="0" rev="20640000"/>
          </a:lightRig>
        </a:scene3d>
        <a:sp3d extrusionH="50600" prstMaterial="metal">
          <a:bevelT w="101600" h="80600" prst="angle"/>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endParaRPr>
        </a:p>
      </dsp:txBody>
      <dsp:txXfrm>
        <a:off x="2950826" y="2988893"/>
        <a:ext cx="1925616" cy="1580061"/>
      </dsp:txXfrm>
    </dsp:sp>
    <dsp:sp modelId="{C9481C59-E896-4EA2-A7D4-A0DE574E92E7}">
      <dsp:nvSpPr>
        <dsp:cNvPr id="0" name=""/>
        <dsp:cNvSpPr/>
      </dsp:nvSpPr>
      <dsp:spPr>
        <a:xfrm>
          <a:off x="758040" y="1657879"/>
          <a:ext cx="2121408" cy="2121408"/>
        </a:xfrm>
        <a:prstGeom prst="gear6">
          <a:avLst/>
        </a:prstGeom>
        <a:solidFill>
          <a:schemeClr val="accent2">
            <a:lumMod val="75000"/>
            <a:alpha val="70000"/>
          </a:schemeClr>
        </a:solidFill>
        <a:ln>
          <a:noFill/>
        </a:ln>
        <a:effectLst/>
        <a:scene3d>
          <a:camera prst="isometricOffAxis1Right" zoom="91000"/>
          <a:lightRig rig="threePt" dir="t">
            <a:rot lat="0" lon="0" rev="20640000"/>
          </a:lightRig>
        </a:scene3d>
        <a:sp3d extrusionH="50600" prstMaterial="metal">
          <a:bevelT w="101600" h="80600" prst="angle"/>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endParaRPr>
        </a:p>
      </dsp:txBody>
      <dsp:txXfrm>
        <a:off x="1292111" y="2195178"/>
        <a:ext cx="1053266" cy="1046810"/>
      </dsp:txXfrm>
    </dsp:sp>
    <dsp:sp modelId="{C1B9FE24-4691-40CF-B1BC-C2FB3603119C}">
      <dsp:nvSpPr>
        <dsp:cNvPr id="0" name=""/>
        <dsp:cNvSpPr/>
      </dsp:nvSpPr>
      <dsp:spPr>
        <a:xfrm rot="20700000">
          <a:off x="1946245" y="194323"/>
          <a:ext cx="2078546" cy="2078546"/>
        </a:xfrm>
        <a:prstGeom prst="gear6">
          <a:avLst/>
        </a:prstGeom>
        <a:solidFill>
          <a:schemeClr val="accent2">
            <a:alpha val="90000"/>
            <a:hueOff val="0"/>
            <a:satOff val="0"/>
            <a:lumOff val="0"/>
            <a:alphaOff val="-40000"/>
          </a:schemeClr>
        </a:solidFill>
        <a:ln>
          <a:noFill/>
        </a:ln>
        <a:effectLst/>
        <a:scene3d>
          <a:camera prst="isometricOffAxis1Right" zoom="91000"/>
          <a:lightRig rig="threePt" dir="t">
            <a:rot lat="0" lon="0" rev="20640000"/>
          </a:lightRig>
        </a:scene3d>
        <a:sp3d extrusionH="50600" prstMaterial="metal">
          <a:bevelT w="101600" h="80600" prst="angle"/>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endParaRPr>
        </a:p>
      </dsp:txBody>
      <dsp:txXfrm rot="-20700000">
        <a:off x="2402131" y="650210"/>
        <a:ext cx="1166774" cy="1166774"/>
      </dsp:txXfrm>
    </dsp:sp>
    <dsp:sp modelId="{DAA270EF-1943-49EE-9324-6CDC7EF2BDD8}">
      <dsp:nvSpPr>
        <dsp:cNvPr id="0" name=""/>
        <dsp:cNvSpPr/>
      </dsp:nvSpPr>
      <dsp:spPr>
        <a:xfrm>
          <a:off x="2243242" y="1900106"/>
          <a:ext cx="3733678" cy="3733678"/>
        </a:xfrm>
        <a:prstGeom prst="circularArrow">
          <a:avLst>
            <a:gd name="adj1" fmla="val 4688"/>
            <a:gd name="adj2" fmla="val 299029"/>
            <a:gd name="adj3" fmla="val 2537533"/>
            <a:gd name="adj4" fmla="val 15815991"/>
            <a:gd name="adj5" fmla="val 5469"/>
          </a:avLst>
        </a:prstGeom>
        <a:solidFill>
          <a:schemeClr val="accent2">
            <a:shade val="90000"/>
            <a:hueOff val="0"/>
            <a:satOff val="0"/>
            <a:lumOff val="0"/>
            <a:alphaOff val="0"/>
          </a:schemeClr>
        </a:solidFill>
        <a:ln>
          <a:noFill/>
        </a:ln>
        <a:effectLst>
          <a:outerShdw blurRad="50800" dist="12700" dir="5400000" algn="ctr" rotWithShape="0">
            <a:srgbClr val="000000">
              <a:alpha val="50000"/>
            </a:srgbClr>
          </a:outerShdw>
        </a:effectLst>
        <a:scene3d>
          <a:camera prst="isometricOffAxis1Right" zoom="91000"/>
          <a:lightRig rig="threePt" dir="t">
            <a:rot lat="0" lon="0" rev="20640000"/>
          </a:lightRig>
        </a:scene3d>
        <a:sp3d z="-110000">
          <a:bevelT w="40600" h="20600" prst="relaxedInset"/>
        </a:sp3d>
      </dsp:spPr>
      <dsp:style>
        <a:lnRef idx="0">
          <a:scrgbClr r="0" g="0" b="0"/>
        </a:lnRef>
        <a:fillRef idx="1">
          <a:scrgbClr r="0" g="0" b="0"/>
        </a:fillRef>
        <a:effectRef idx="2">
          <a:scrgbClr r="0" g="0" b="0"/>
        </a:effectRef>
        <a:fontRef idx="minor"/>
      </dsp:style>
    </dsp:sp>
    <dsp:sp modelId="{68A08027-7EAB-449C-8F32-290E05DCBE0D}">
      <dsp:nvSpPr>
        <dsp:cNvPr id="0" name=""/>
        <dsp:cNvSpPr/>
      </dsp:nvSpPr>
      <dsp:spPr>
        <a:xfrm>
          <a:off x="382343" y="1183731"/>
          <a:ext cx="2712750" cy="2712750"/>
        </a:xfrm>
        <a:prstGeom prst="leftCircularArrow">
          <a:avLst>
            <a:gd name="adj1" fmla="val 6452"/>
            <a:gd name="adj2" fmla="val 429999"/>
            <a:gd name="adj3" fmla="val 10489124"/>
            <a:gd name="adj4" fmla="val 14837806"/>
            <a:gd name="adj5" fmla="val 7527"/>
          </a:avLst>
        </a:prstGeom>
        <a:solidFill>
          <a:schemeClr val="accent2">
            <a:shade val="90000"/>
            <a:hueOff val="-403444"/>
            <a:satOff val="-12138"/>
            <a:lumOff val="19955"/>
            <a:alphaOff val="0"/>
          </a:schemeClr>
        </a:solidFill>
        <a:ln>
          <a:noFill/>
        </a:ln>
        <a:effectLst>
          <a:outerShdw blurRad="50800" dist="12700" dir="5400000" algn="ctr" rotWithShape="0">
            <a:srgbClr val="000000">
              <a:alpha val="50000"/>
            </a:srgbClr>
          </a:outerShdw>
        </a:effectLst>
        <a:scene3d>
          <a:camera prst="isometricOffAxis1Right" zoom="91000"/>
          <a:lightRig rig="threePt" dir="t">
            <a:rot lat="0" lon="0" rev="20640000"/>
          </a:lightRig>
        </a:scene3d>
        <a:sp3d z="-110000">
          <a:bevelT w="40600" h="20600" prst="relaxedInset"/>
        </a:sp3d>
      </dsp:spPr>
      <dsp:style>
        <a:lnRef idx="0">
          <a:scrgbClr r="0" g="0" b="0"/>
        </a:lnRef>
        <a:fillRef idx="1">
          <a:scrgbClr r="0" g="0" b="0"/>
        </a:fillRef>
        <a:effectRef idx="2">
          <a:scrgbClr r="0" g="0" b="0"/>
        </a:effectRef>
        <a:fontRef idx="minor"/>
      </dsp:style>
    </dsp:sp>
    <dsp:sp modelId="{02479434-4342-42CB-8437-87C583FF697E}">
      <dsp:nvSpPr>
        <dsp:cNvPr id="0" name=""/>
        <dsp:cNvSpPr/>
      </dsp:nvSpPr>
      <dsp:spPr>
        <a:xfrm>
          <a:off x="1465456" y="-265716"/>
          <a:ext cx="2924891" cy="2924891"/>
        </a:xfrm>
        <a:prstGeom prst="circularArrow">
          <a:avLst>
            <a:gd name="adj1" fmla="val 5984"/>
            <a:gd name="adj2" fmla="val 394124"/>
            <a:gd name="adj3" fmla="val 13313824"/>
            <a:gd name="adj4" fmla="val 10508221"/>
            <a:gd name="adj5" fmla="val 6981"/>
          </a:avLst>
        </a:prstGeom>
        <a:solidFill>
          <a:schemeClr val="accent2">
            <a:shade val="90000"/>
            <a:hueOff val="-806888"/>
            <a:satOff val="-24277"/>
            <a:lumOff val="39909"/>
            <a:alphaOff val="0"/>
          </a:schemeClr>
        </a:solidFill>
        <a:ln>
          <a:noFill/>
        </a:ln>
        <a:effectLst>
          <a:outerShdw blurRad="50800" dist="12700" dir="5400000" algn="ctr" rotWithShape="0">
            <a:srgbClr val="000000">
              <a:alpha val="50000"/>
            </a:srgbClr>
          </a:outerShdw>
        </a:effectLst>
        <a:scene3d>
          <a:camera prst="isometricOffAxis1Right" zoom="91000"/>
          <a:lightRig rig="threePt" dir="t">
            <a:rot lat="0" lon="0" rev="20640000"/>
          </a:lightRig>
        </a:scene3d>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2B145-9E2A-42FE-BF27-6C6A8491C09A}">
      <dsp:nvSpPr>
        <dsp:cNvPr id="0" name=""/>
        <dsp:cNvSpPr/>
      </dsp:nvSpPr>
      <dsp:spPr>
        <a:xfrm>
          <a:off x="3870959" y="0"/>
          <a:ext cx="5806440" cy="1381125"/>
        </a:xfrm>
        <a:prstGeom prst="rightArrow">
          <a:avLst>
            <a:gd name="adj1" fmla="val 75000"/>
            <a:gd name="adj2" fmla="val 50000"/>
          </a:avLst>
        </a:prstGeom>
        <a:solidFill>
          <a:schemeClr val="accent2">
            <a:alpha val="90000"/>
            <a:tint val="4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Security guard</a:t>
          </a:r>
        </a:p>
        <a:p>
          <a:pPr marL="228600" lvl="1" indent="-228600" algn="l" defTabSz="1066800">
            <a:lnSpc>
              <a:spcPct val="90000"/>
            </a:lnSpc>
            <a:spcBef>
              <a:spcPct val="0"/>
            </a:spcBef>
            <a:spcAft>
              <a:spcPct val="15000"/>
            </a:spcAft>
            <a:buChar char="•"/>
          </a:pPr>
          <a:r>
            <a:rPr lang="en-US" sz="2400" kern="1200" dirty="0"/>
            <a:t>Camera Installation</a:t>
          </a:r>
        </a:p>
        <a:p>
          <a:pPr marL="228600" lvl="1" indent="-228600" algn="l" defTabSz="1066800">
            <a:lnSpc>
              <a:spcPct val="90000"/>
            </a:lnSpc>
            <a:spcBef>
              <a:spcPct val="0"/>
            </a:spcBef>
            <a:spcAft>
              <a:spcPct val="15000"/>
            </a:spcAft>
            <a:buChar char="•"/>
          </a:pPr>
          <a:r>
            <a:rPr lang="en-US" sz="2400" kern="1200" dirty="0"/>
            <a:t>IT security</a:t>
          </a:r>
        </a:p>
      </dsp:txBody>
      <dsp:txXfrm>
        <a:off x="3870959" y="172641"/>
        <a:ext cx="5288518" cy="1035843"/>
      </dsp:txXfrm>
    </dsp:sp>
    <dsp:sp modelId="{DF3E4949-5D07-42A0-8122-98BA4A8D82E6}">
      <dsp:nvSpPr>
        <dsp:cNvPr id="0" name=""/>
        <dsp:cNvSpPr/>
      </dsp:nvSpPr>
      <dsp:spPr>
        <a:xfrm>
          <a:off x="0" y="0"/>
          <a:ext cx="3870960" cy="1381125"/>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ATM SECURITY</a:t>
          </a:r>
        </a:p>
      </dsp:txBody>
      <dsp:txXfrm>
        <a:off x="67421" y="67421"/>
        <a:ext cx="3736118" cy="1246283"/>
      </dsp:txXfrm>
    </dsp:sp>
    <dsp:sp modelId="{5A776E12-DA7D-4C9D-BCEB-8C23D36E102D}">
      <dsp:nvSpPr>
        <dsp:cNvPr id="0" name=""/>
        <dsp:cNvSpPr/>
      </dsp:nvSpPr>
      <dsp:spPr>
        <a:xfrm>
          <a:off x="3870959" y="1519237"/>
          <a:ext cx="5806440" cy="1381125"/>
        </a:xfrm>
        <a:prstGeom prst="rightArrow">
          <a:avLst>
            <a:gd name="adj1" fmla="val 75000"/>
            <a:gd name="adj2" fmla="val 50000"/>
          </a:avLst>
        </a:prstGeom>
        <a:solidFill>
          <a:schemeClr val="accent2">
            <a:alpha val="90000"/>
            <a:tint val="4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Cleaning </a:t>
          </a:r>
        </a:p>
        <a:p>
          <a:pPr marL="228600" lvl="1" indent="-228600" algn="l" defTabSz="1066800">
            <a:lnSpc>
              <a:spcPct val="90000"/>
            </a:lnSpc>
            <a:spcBef>
              <a:spcPct val="0"/>
            </a:spcBef>
            <a:spcAft>
              <a:spcPct val="15000"/>
            </a:spcAft>
            <a:buChar char="•"/>
          </a:pPr>
          <a:r>
            <a:rPr lang="en-US" sz="2400" kern="1200" dirty="0"/>
            <a:t>Assembling </a:t>
          </a:r>
        </a:p>
        <a:p>
          <a:pPr marL="228600" lvl="1" indent="-228600" algn="l" defTabSz="1066800">
            <a:lnSpc>
              <a:spcPct val="90000"/>
            </a:lnSpc>
            <a:spcBef>
              <a:spcPct val="0"/>
            </a:spcBef>
            <a:spcAft>
              <a:spcPct val="15000"/>
            </a:spcAft>
            <a:buChar char="•"/>
          </a:pPr>
          <a:r>
            <a:rPr lang="en-US" sz="2400" kern="1200" dirty="0"/>
            <a:t>Maintaining </a:t>
          </a:r>
        </a:p>
      </dsp:txBody>
      <dsp:txXfrm>
        <a:off x="3870959" y="1691878"/>
        <a:ext cx="5288518" cy="1035843"/>
      </dsp:txXfrm>
    </dsp:sp>
    <dsp:sp modelId="{795B3B5D-B189-45B1-9B65-0D17D02F488C}">
      <dsp:nvSpPr>
        <dsp:cNvPr id="0" name=""/>
        <dsp:cNvSpPr/>
      </dsp:nvSpPr>
      <dsp:spPr>
        <a:xfrm>
          <a:off x="0" y="1519237"/>
          <a:ext cx="3870960" cy="1381125"/>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HOUSEKEEPING SERVICES</a:t>
          </a:r>
        </a:p>
      </dsp:txBody>
      <dsp:txXfrm>
        <a:off x="67421" y="1586658"/>
        <a:ext cx="3736118" cy="1246283"/>
      </dsp:txXfrm>
    </dsp:sp>
    <dsp:sp modelId="{BAD5756C-0E4E-4C40-8DCF-752885203D23}">
      <dsp:nvSpPr>
        <dsp:cNvPr id="0" name=""/>
        <dsp:cNvSpPr/>
      </dsp:nvSpPr>
      <dsp:spPr>
        <a:xfrm>
          <a:off x="3796521" y="3038474"/>
          <a:ext cx="5806440" cy="1381125"/>
        </a:xfrm>
        <a:prstGeom prst="rightArrow">
          <a:avLst>
            <a:gd name="adj1" fmla="val 75000"/>
            <a:gd name="adj2" fmla="val 50000"/>
          </a:avLst>
        </a:prstGeom>
        <a:solidFill>
          <a:schemeClr val="accent2">
            <a:alpha val="90000"/>
            <a:tint val="4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100000"/>
            </a:lnSpc>
            <a:spcBef>
              <a:spcPct val="0"/>
            </a:spcBef>
            <a:spcAft>
              <a:spcPct val="15000"/>
            </a:spcAft>
            <a:buChar char="•"/>
          </a:pPr>
          <a:r>
            <a:rPr lang="en-US" sz="2400" kern="1200" dirty="0"/>
            <a:t>Technician</a:t>
          </a:r>
        </a:p>
        <a:p>
          <a:pPr marL="228600" lvl="1" indent="-228600" algn="l" defTabSz="1066800">
            <a:lnSpc>
              <a:spcPct val="100000"/>
            </a:lnSpc>
            <a:spcBef>
              <a:spcPct val="0"/>
            </a:spcBef>
            <a:spcAft>
              <a:spcPct val="15000"/>
            </a:spcAft>
            <a:buChar char="•"/>
          </a:pPr>
          <a:r>
            <a:rPr lang="en-US" sz="2400" kern="1200" dirty="0"/>
            <a:t>Plumber </a:t>
          </a:r>
        </a:p>
        <a:p>
          <a:pPr marL="228600" lvl="1" indent="-228600" algn="l" defTabSz="1066800">
            <a:lnSpc>
              <a:spcPct val="100000"/>
            </a:lnSpc>
            <a:spcBef>
              <a:spcPct val="0"/>
            </a:spcBef>
            <a:spcAft>
              <a:spcPct val="15000"/>
            </a:spcAft>
            <a:buChar char="•"/>
          </a:pPr>
          <a:r>
            <a:rPr lang="en-US" sz="2400" kern="1200" dirty="0"/>
            <a:t>Electrician </a:t>
          </a:r>
        </a:p>
        <a:p>
          <a:pPr marL="228600" lvl="1" indent="-228600" algn="l" defTabSz="1066800">
            <a:lnSpc>
              <a:spcPct val="100000"/>
            </a:lnSpc>
            <a:spcBef>
              <a:spcPct val="0"/>
            </a:spcBef>
            <a:spcAft>
              <a:spcPct val="15000"/>
            </a:spcAft>
            <a:buChar char="•"/>
          </a:pPr>
          <a:r>
            <a:rPr lang="en-US" sz="2400" kern="1200" dirty="0"/>
            <a:t>Warehouse Supervisor </a:t>
          </a:r>
        </a:p>
      </dsp:txBody>
      <dsp:txXfrm>
        <a:off x="3796521" y="3211115"/>
        <a:ext cx="5288518" cy="1035843"/>
      </dsp:txXfrm>
    </dsp:sp>
    <dsp:sp modelId="{ABF4E907-8961-4913-BD25-8A69AC17C58D}">
      <dsp:nvSpPr>
        <dsp:cNvPr id="0" name=""/>
        <dsp:cNvSpPr/>
      </dsp:nvSpPr>
      <dsp:spPr>
        <a:xfrm>
          <a:off x="0" y="3038475"/>
          <a:ext cx="3870960" cy="1381125"/>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MANPOWER</a:t>
          </a:r>
        </a:p>
      </dsp:txBody>
      <dsp:txXfrm>
        <a:off x="67421" y="3105896"/>
        <a:ext cx="3736118" cy="1246283"/>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3/12/2024</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3/12/2024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a:t>
            </a:fld>
            <a:endParaRPr lang="en-US" noProof="0" dirty="0"/>
          </a:p>
        </p:txBody>
      </p:sp>
    </p:spTree>
    <p:extLst>
      <p:ext uri="{BB962C8B-B14F-4D97-AF65-F5344CB8AC3E}">
        <p14:creationId xmlns:p14="http://schemas.microsoft.com/office/powerpoint/2010/main" val="3524746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13</a:t>
            </a:fld>
            <a:endParaRPr lang="en-US" noProof="0" dirty="0"/>
          </a:p>
        </p:txBody>
      </p:sp>
    </p:spTree>
    <p:extLst>
      <p:ext uri="{BB962C8B-B14F-4D97-AF65-F5344CB8AC3E}">
        <p14:creationId xmlns:p14="http://schemas.microsoft.com/office/powerpoint/2010/main" val="220010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5</a:t>
            </a:fld>
            <a:endParaRPr lang="en-US" noProof="0" dirty="0"/>
          </a:p>
        </p:txBody>
      </p:sp>
    </p:spTree>
    <p:extLst>
      <p:ext uri="{BB962C8B-B14F-4D97-AF65-F5344CB8AC3E}">
        <p14:creationId xmlns:p14="http://schemas.microsoft.com/office/powerpoint/2010/main" val="378223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6</a:t>
            </a:fld>
            <a:endParaRPr lang="en-US" noProof="0" dirty="0"/>
          </a:p>
        </p:txBody>
      </p:sp>
    </p:spTree>
    <p:extLst>
      <p:ext uri="{BB962C8B-B14F-4D97-AF65-F5344CB8AC3E}">
        <p14:creationId xmlns:p14="http://schemas.microsoft.com/office/powerpoint/2010/main" val="290059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7</a:t>
            </a:fld>
            <a:endParaRPr lang="en-US" noProof="0" dirty="0"/>
          </a:p>
        </p:txBody>
      </p:sp>
    </p:spTree>
    <p:extLst>
      <p:ext uri="{BB962C8B-B14F-4D97-AF65-F5344CB8AC3E}">
        <p14:creationId xmlns:p14="http://schemas.microsoft.com/office/powerpoint/2010/main" val="344843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8</a:t>
            </a:fld>
            <a:endParaRPr lang="en-US" noProof="0" dirty="0"/>
          </a:p>
        </p:txBody>
      </p:sp>
    </p:spTree>
    <p:extLst>
      <p:ext uri="{BB962C8B-B14F-4D97-AF65-F5344CB8AC3E}">
        <p14:creationId xmlns:p14="http://schemas.microsoft.com/office/powerpoint/2010/main" val="4054980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9</a:t>
            </a:fld>
            <a:endParaRPr lang="en-US" noProof="0" dirty="0"/>
          </a:p>
        </p:txBody>
      </p:sp>
    </p:spTree>
    <p:extLst>
      <p:ext uri="{BB962C8B-B14F-4D97-AF65-F5344CB8AC3E}">
        <p14:creationId xmlns:p14="http://schemas.microsoft.com/office/powerpoint/2010/main" val="115847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10</a:t>
            </a:fld>
            <a:endParaRPr lang="en-US" noProof="0" dirty="0"/>
          </a:p>
        </p:txBody>
      </p:sp>
    </p:spTree>
    <p:extLst>
      <p:ext uri="{BB962C8B-B14F-4D97-AF65-F5344CB8AC3E}">
        <p14:creationId xmlns:p14="http://schemas.microsoft.com/office/powerpoint/2010/main" val="298064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11</a:t>
            </a:fld>
            <a:endParaRPr lang="en-US" noProof="0" dirty="0"/>
          </a:p>
        </p:txBody>
      </p:sp>
    </p:spTree>
    <p:extLst>
      <p:ext uri="{BB962C8B-B14F-4D97-AF65-F5344CB8AC3E}">
        <p14:creationId xmlns:p14="http://schemas.microsoft.com/office/powerpoint/2010/main" val="3504826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12</a:t>
            </a:fld>
            <a:endParaRPr lang="en-US" noProof="0" dirty="0"/>
          </a:p>
        </p:txBody>
      </p:sp>
    </p:spTree>
    <p:extLst>
      <p:ext uri="{BB962C8B-B14F-4D97-AF65-F5344CB8AC3E}">
        <p14:creationId xmlns:p14="http://schemas.microsoft.com/office/powerpoint/2010/main" val="193529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sea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nd half horizontal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ntent and half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Image Title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Slide Number Placeholder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dirty="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Multiple images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4" name="Picture Placeholder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5" name="Picture Placeholder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6" name="Picture Placeholder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Top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Slide Number Placeholder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7" name="Slide Number Placeholder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dirty="0"/>
              <a:t>Important Content</a:t>
            </a:r>
            <a:endParaRPr lang="en-GB" dirty="0"/>
          </a:p>
        </p:txBody>
      </p:sp>
      <p:sp>
        <p:nvSpPr>
          <p:cNvPr id="10" name="Slide Number Placeholder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a:lstStyle/>
          <a:p>
            <a:r>
              <a:rPr lang="en-US"/>
              <a:t>Click to edit Master title style</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2" name="Text Placeholder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95400" y="1905000"/>
            <a:ext cx="5864382" cy="22752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295400" y="4297679"/>
            <a:ext cx="407258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3" name="Text Placeholder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4" name="Text Placeholder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a:r>
              <a:rPr lang="en-US" noProof="0"/>
              <a:t>Important Content</a:t>
            </a:r>
          </a:p>
        </p:txBody>
      </p:sp>
      <p:sp>
        <p:nvSpPr>
          <p:cNvPr id="10" name="Slide Number Placeholder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a:lstStyle/>
          <a:p>
            <a:r>
              <a:rPr lang="en-US"/>
              <a:t>Click to edit Master title style</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dirty="0"/>
              <a:t>Icon</a:t>
            </a:r>
          </a:p>
        </p:txBody>
      </p:sp>
      <p:sp>
        <p:nvSpPr>
          <p:cNvPr id="17" name="Slide Number Placeholder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dirty="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dirty="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con Content 2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anchor="ctr">
            <a:noAutofit/>
          </a:bodyPr>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anchor="ctr">
            <a:noAutofit/>
          </a:bodyPr>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dirty="0"/>
              <a:t>Icon</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_Org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_Org Chart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_Org Char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cxnSp>
        <p:nvCxnSpPr>
          <p:cNvPr id="34" name="Straight Connector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Picture Placeholder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9" name="Text Placeholder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0" name="Text Placeholder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1" name="Picture Placeholder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Text Placeholder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3" name="Text Placeholder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4" name="Picture Placeholder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5" name="Text Placeholder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7" name="Picture Placeholder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8" name="Text Placeholder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Blu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Oran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6" name="Text Placeholder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anchor="b">
            <a:normAutofit/>
          </a:bodyPr>
          <a:lstStyle>
            <a:lvl1pPr algn="ctr">
              <a:defRPr sz="6000">
                <a:solidFill>
                  <a:schemeClr val="bg1"/>
                </a:solidFill>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Thank you 1">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hasCustomPrompt="1"/>
          </p:nvPr>
        </p:nvSpPr>
        <p:spPr>
          <a:xfrm>
            <a:off x="1378135" y="1219200"/>
            <a:ext cx="7232465" cy="9036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THANK yOU</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Thank you 3">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Thank you 4">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Thank you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1257300" y="1447800"/>
            <a:ext cx="4114800" cy="39624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325539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703532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7E7E7E"/>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483649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7E7E7E"/>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0752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933450" y="762000"/>
            <a:ext cx="4381500" cy="34290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049922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7571385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3/12/2024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380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1447800"/>
            <a:ext cx="4114800" cy="39624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495801"/>
            <a:ext cx="4876800" cy="609600"/>
          </a:xfrm>
        </p:spPr>
        <p:txBody>
          <a:bodyPr lIns="91440" rIns="9144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 id="2147484014" r:id="rId57"/>
    <p:sldLayoutId id="2147484016" r:id="rId58"/>
    <p:sldLayoutId id="2147484017" r:id="rId59"/>
    <p:sldLayoutId id="2147484018" r:id="rId60"/>
    <p:sldLayoutId id="2147484019" r:id="rId61"/>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microsoft.com/office/2007/relationships/hdphoto" Target="../media/hdphoto3.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58.xml"/><Relationship Id="rId6" Type="http://schemas.openxmlformats.org/officeDocument/2006/relationships/image" Target="../media/image26.png"/><Relationship Id="rId5" Type="http://schemas.openxmlformats.org/officeDocument/2006/relationships/image" Target="../media/image25.jp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0.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29.png"/><Relationship Id="rId2" Type="http://schemas.openxmlformats.org/officeDocument/2006/relationships/image" Target="../media/image22.jpg"/><Relationship Id="rId1" Type="http://schemas.openxmlformats.org/officeDocument/2006/relationships/slideLayout" Target="../slideLayouts/slideLayout59.xml"/><Relationship Id="rId6" Type="http://schemas.openxmlformats.org/officeDocument/2006/relationships/image" Target="../media/image34.jpg"/><Relationship Id="rId11" Type="http://schemas.openxmlformats.org/officeDocument/2006/relationships/image" Target="../media/image28.png"/><Relationship Id="rId5" Type="http://schemas.openxmlformats.org/officeDocument/2006/relationships/image" Target="../media/image33.png"/><Relationship Id="rId10" Type="http://schemas.openxmlformats.org/officeDocument/2006/relationships/image" Target="../media/image27.png"/><Relationship Id="rId4" Type="http://schemas.openxmlformats.org/officeDocument/2006/relationships/image" Target="../media/image32.png"/><Relationship Id="rId9" Type="http://schemas.openxmlformats.org/officeDocument/2006/relationships/hyperlink" Target="http://www.seniorsolution.in/"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deepak@seniorsolution.in" TargetMode="External"/><Relationship Id="rId3" Type="http://schemas.openxmlformats.org/officeDocument/2006/relationships/image" Target="../media/image38.png"/><Relationship Id="rId7" Type="http://schemas.openxmlformats.org/officeDocument/2006/relationships/hyperlink" Target="mailto:rahul@seniorsolution.in" TargetMode="External"/><Relationship Id="rId2" Type="http://schemas.openxmlformats.org/officeDocument/2006/relationships/image" Target="../media/image37.png"/><Relationship Id="rId1" Type="http://schemas.openxmlformats.org/officeDocument/2006/relationships/slideLayout" Target="../slideLayouts/slideLayout59.xml"/><Relationship Id="rId6" Type="http://schemas.openxmlformats.org/officeDocument/2006/relationships/hyperlink" Target="mailto:accounts@seniorsolution.in" TargetMode="External"/><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www.seniorsolution.i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9.jpe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diagramData" Target="../diagrams/data1.xml"/><Relationship Id="rId5" Type="http://schemas.openxmlformats.org/officeDocument/2006/relationships/image" Target="../media/image11.svg"/><Relationship Id="rId10" Type="http://schemas.microsoft.com/office/2007/relationships/diagramDrawing" Target="../diagrams/drawing1.xml"/><Relationship Id="rId4" Type="http://schemas.openxmlformats.org/officeDocument/2006/relationships/image" Target="../media/image10.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2.pn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diagramData" Target="../diagrams/data2.xml"/><Relationship Id="rId5" Type="http://schemas.openxmlformats.org/officeDocument/2006/relationships/hyperlink" Target="https://pxhere.com/en/photo/663063" TargetMode="External"/><Relationship Id="rId10" Type="http://schemas.microsoft.com/office/2007/relationships/diagramDrawing" Target="../diagrams/drawing2.xml"/><Relationship Id="rId4" Type="http://schemas.microsoft.com/office/2007/relationships/hdphoto" Target="../media/hdphoto2.wdp"/><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4.jpeg"/><Relationship Id="rId5" Type="http://schemas.openxmlformats.org/officeDocument/2006/relationships/hyperlink" Target="https://pxhere.com/en/photo/663063" TargetMode="Externa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16.jpe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solidFill>
                  <a:schemeClr val="bg1"/>
                </a:solidFill>
              </a:rPr>
              <a:t>.</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Your work is our priority </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pic>
        <p:nvPicPr>
          <p:cNvPr id="7" name="bg object 17">
            <a:extLst>
              <a:ext uri="{FF2B5EF4-FFF2-40B4-BE49-F238E27FC236}">
                <a16:creationId xmlns:a16="http://schemas.microsoft.com/office/drawing/2014/main" id="{BE1371E7-2393-4626-8131-25F679F271C2}"/>
              </a:ext>
            </a:extLst>
          </p:cNvPr>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5867400" y="2688336"/>
            <a:ext cx="4962144" cy="14264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Rectangle 7">
            <a:extLst>
              <a:ext uri="{FF2B5EF4-FFF2-40B4-BE49-F238E27FC236}">
                <a16:creationId xmlns:a16="http://schemas.microsoft.com/office/drawing/2014/main" id="{A94F5627-15D3-4D24-8B1C-BE6152B0221C}"/>
              </a:ext>
            </a:extLst>
          </p:cNvPr>
          <p:cNvSpPr/>
          <p:nvPr/>
        </p:nvSpPr>
        <p:spPr>
          <a:xfrm>
            <a:off x="4635314" y="3856009"/>
            <a:ext cx="7567455" cy="45096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sz="2400" dirty="0"/>
              <a:t>Logistics Management (PVT. LTD)</a:t>
            </a:r>
          </a:p>
        </p:txBody>
      </p:sp>
      <p:sp>
        <p:nvSpPr>
          <p:cNvPr id="4" name="Rectangle 3">
            <a:extLst>
              <a:ext uri="{FF2B5EF4-FFF2-40B4-BE49-F238E27FC236}">
                <a16:creationId xmlns:a16="http://schemas.microsoft.com/office/drawing/2014/main" id="{3898C74B-3D1D-4C62-B79D-F82EFBD7AEA2}"/>
              </a:ext>
            </a:extLst>
          </p:cNvPr>
          <p:cNvSpPr/>
          <p:nvPr/>
        </p:nvSpPr>
        <p:spPr>
          <a:xfrm>
            <a:off x="4635314" y="5873805"/>
            <a:ext cx="7556686" cy="1021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89894B-E87E-45FB-8C4F-313EB4E3ED5B}"/>
              </a:ext>
            </a:extLst>
          </p:cNvPr>
          <p:cNvSpPr/>
          <p:nvPr/>
        </p:nvSpPr>
        <p:spPr>
          <a:xfrm>
            <a:off x="379895" y="234007"/>
            <a:ext cx="3658705" cy="22805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4" name="Text Placeholder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dirty="0"/>
          </a:p>
        </p:txBody>
      </p:sp>
      <p:sp>
        <p:nvSpPr>
          <p:cNvPr id="43" name="Title 42">
            <a:extLst>
              <a:ext uri="{FF2B5EF4-FFF2-40B4-BE49-F238E27FC236}">
                <a16:creationId xmlns:a16="http://schemas.microsoft.com/office/drawing/2014/main" id="{CF39D3B5-ABDB-4DFF-8107-EF97569C9BBE}"/>
              </a:ext>
            </a:extLst>
          </p:cNvPr>
          <p:cNvSpPr>
            <a:spLocks noGrp="1"/>
          </p:cNvSpPr>
          <p:nvPr>
            <p:ph type="ctrTitle"/>
          </p:nvPr>
        </p:nvSpPr>
        <p:spPr>
          <a:xfrm>
            <a:off x="1905000" y="5917259"/>
            <a:ext cx="3048000" cy="586081"/>
          </a:xfrm>
        </p:spPr>
        <p:txBody>
          <a:bodyPr/>
          <a:lstStyle/>
          <a:p>
            <a:r>
              <a:rPr lang="en-US" sz="4800" dirty="0">
                <a:solidFill>
                  <a:schemeClr val="bg1"/>
                </a:solidFill>
              </a:rPr>
              <a:t>v</a:t>
            </a:r>
          </a:p>
        </p:txBody>
      </p:sp>
      <p:sp>
        <p:nvSpPr>
          <p:cNvPr id="75" name="Text Placeholder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a:normAutofit fontScale="55000" lnSpcReduction="20000"/>
          </a:bodyPr>
          <a:lstStyle/>
          <a:p>
            <a:endParaRPr lang="en-US" dirty="0"/>
          </a:p>
        </p:txBody>
      </p:sp>
      <p:sp>
        <p:nvSpPr>
          <p:cNvPr id="76" name="Text Placeholder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a:normAutofit fontScale="55000" lnSpcReduction="20000"/>
          </a:bodyPr>
          <a:lstStyle/>
          <a:p>
            <a:endParaRPr lang="en-US" dirty="0"/>
          </a:p>
        </p:txBody>
      </p:sp>
      <p:pic>
        <p:nvPicPr>
          <p:cNvPr id="9" name="Picture Placeholder 86">
            <a:extLst>
              <a:ext uri="{FF2B5EF4-FFF2-40B4-BE49-F238E27FC236}">
                <a16:creationId xmlns:a16="http://schemas.microsoft.com/office/drawing/2014/main" id="{EC2A4E2A-08E4-449C-889A-000A9F724CA2}"/>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3">
            <a:extLst>
              <a:ext uri="{96DAC541-7B7A-43D3-8B79-37D633B846F1}">
                <asvg:svgBlip xmlns:asvg="http://schemas.microsoft.com/office/drawing/2016/SVG/main" r:embed="rId4"/>
              </a:ext>
            </a:extLst>
          </a:blip>
          <a:srcRect l="-24968" t="-26383" r="-24968" b="-26383"/>
          <a:stretch/>
        </p:blipFill>
        <p:spPr>
          <a:xfrm>
            <a:off x="8772828" y="838200"/>
            <a:ext cx="1094116" cy="1113108"/>
          </a:xfrm>
        </p:spPr>
      </p:pic>
      <p:sp>
        <p:nvSpPr>
          <p:cNvPr id="2" name="Rectangle 1">
            <a:extLst>
              <a:ext uri="{FF2B5EF4-FFF2-40B4-BE49-F238E27FC236}">
                <a16:creationId xmlns:a16="http://schemas.microsoft.com/office/drawing/2014/main" id="{BB8AC3A7-E965-44D0-AF6D-CA9A56B850CE}"/>
              </a:ext>
            </a:extLst>
          </p:cNvPr>
          <p:cNvSpPr/>
          <p:nvPr/>
        </p:nvSpPr>
        <p:spPr>
          <a:xfrm>
            <a:off x="990599" y="6469673"/>
            <a:ext cx="11192192" cy="380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239727E-F2E2-455E-A96D-6BD79E03DD5D}"/>
              </a:ext>
            </a:extLst>
          </p:cNvPr>
          <p:cNvSpPr/>
          <p:nvPr/>
        </p:nvSpPr>
        <p:spPr>
          <a:xfrm>
            <a:off x="5751709" y="838200"/>
            <a:ext cx="6096000" cy="923330"/>
          </a:xfrm>
          <a:prstGeom prst="rect">
            <a:avLst/>
          </a:prstGeom>
        </p:spPr>
        <p:txBody>
          <a:bodyPr>
            <a:spAutoFit/>
          </a:bodyPr>
          <a:lstStyle/>
          <a:p>
            <a:r>
              <a:rPr lang="en-US" b="1" dirty="0">
                <a:solidFill>
                  <a:schemeClr val="accent2">
                    <a:lumMod val="60000"/>
                    <a:lumOff val="40000"/>
                  </a:schemeClr>
                </a:solidFill>
              </a:rPr>
              <a:t>CAMERA INSTALLATION </a:t>
            </a:r>
            <a:r>
              <a:rPr lang="en-US" dirty="0">
                <a:solidFill>
                  <a:schemeClr val="accent2">
                    <a:lumMod val="60000"/>
                    <a:lumOff val="40000"/>
                  </a:schemeClr>
                </a:solidFill>
              </a:rPr>
              <a:t>ideally composed of members from different departments as frontline ambassadors of safety on the warehouse floor.</a:t>
            </a:r>
          </a:p>
        </p:txBody>
      </p:sp>
      <p:pic>
        <p:nvPicPr>
          <p:cNvPr id="14" name="Picture 13">
            <a:extLst>
              <a:ext uri="{FF2B5EF4-FFF2-40B4-BE49-F238E27FC236}">
                <a16:creationId xmlns:a16="http://schemas.microsoft.com/office/drawing/2014/main" id="{100E4AD1-9707-454D-9362-8E806E04E7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665" y="977028"/>
            <a:ext cx="2277437"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3E6F6880-0D56-4F9C-9C9D-76458681CF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1999" y="3516880"/>
            <a:ext cx="2288540" cy="1864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E3B01DAC-F61A-4C46-96EE-92B18D536300}"/>
              </a:ext>
            </a:extLst>
          </p:cNvPr>
          <p:cNvSpPr/>
          <p:nvPr/>
        </p:nvSpPr>
        <p:spPr>
          <a:xfrm>
            <a:off x="5855538" y="3568807"/>
            <a:ext cx="6096000" cy="923330"/>
          </a:xfrm>
          <a:prstGeom prst="rect">
            <a:avLst/>
          </a:prstGeom>
        </p:spPr>
        <p:txBody>
          <a:bodyPr>
            <a:spAutoFit/>
          </a:bodyPr>
          <a:lstStyle/>
          <a:p>
            <a:r>
              <a:rPr lang="en-US" b="1" dirty="0">
                <a:solidFill>
                  <a:schemeClr val="accent2">
                    <a:lumMod val="60000"/>
                    <a:lumOff val="40000"/>
                  </a:schemeClr>
                </a:solidFill>
              </a:rPr>
              <a:t>IMPLEMENTATION SAFEGUARD </a:t>
            </a:r>
            <a:r>
              <a:rPr lang="en-US" dirty="0">
                <a:solidFill>
                  <a:schemeClr val="accent2">
                    <a:lumMod val="60000"/>
                    <a:lumOff val="40000"/>
                  </a:schemeClr>
                </a:solidFill>
              </a:rPr>
              <a:t>Keep secure from potential danger for mechanical power-transmission apparatus such as machine guarding, regular inspections, and proper lubrication.</a:t>
            </a:r>
            <a:endParaRPr lang="en-US" dirty="0"/>
          </a:p>
        </p:txBody>
      </p:sp>
    </p:spTree>
    <p:extLst>
      <p:ext uri="{BB962C8B-B14F-4D97-AF65-F5344CB8AC3E}">
        <p14:creationId xmlns:p14="http://schemas.microsoft.com/office/powerpoint/2010/main" val="47432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198119" y="1905000"/>
            <a:ext cx="10288693" cy="3962400"/>
          </a:xfrm>
        </p:spPr>
        <p:txBody>
          <a:bodyPr>
            <a:normAutofit/>
          </a:bodyPr>
          <a:lstStyle/>
          <a:p>
            <a:pPr marL="0" marR="5080" indent="0">
              <a:lnSpc>
                <a:spcPct val="100000"/>
              </a:lnSpc>
              <a:spcBef>
                <a:spcPts val="95"/>
              </a:spcBef>
              <a:buNone/>
            </a:pPr>
            <a:r>
              <a:rPr lang="en-US" sz="1600" spc="-5" dirty="0">
                <a:solidFill>
                  <a:srgbClr val="404040"/>
                </a:solidFill>
                <a:latin typeface="Trebuchet MS"/>
                <a:cs typeface="Trebuchet MS"/>
              </a:rPr>
              <a:t>Senior</a:t>
            </a:r>
            <a:r>
              <a:rPr lang="en-US" sz="1600" spc="30" dirty="0">
                <a:solidFill>
                  <a:srgbClr val="404040"/>
                </a:solidFill>
                <a:latin typeface="Trebuchet MS"/>
                <a:cs typeface="Trebuchet MS"/>
              </a:rPr>
              <a:t> </a:t>
            </a:r>
            <a:r>
              <a:rPr lang="en-US" sz="1600" spc="-5" dirty="0">
                <a:solidFill>
                  <a:srgbClr val="404040"/>
                </a:solidFill>
                <a:latin typeface="Trebuchet MS"/>
                <a:cs typeface="Trebuchet MS"/>
              </a:rPr>
              <a:t>Solutions’</a:t>
            </a:r>
            <a:r>
              <a:rPr lang="en-US" sz="1600" spc="-15" dirty="0">
                <a:solidFill>
                  <a:srgbClr val="404040"/>
                </a:solidFill>
                <a:latin typeface="Trebuchet MS"/>
                <a:cs typeface="Trebuchet MS"/>
              </a:rPr>
              <a:t> </a:t>
            </a:r>
            <a:r>
              <a:rPr lang="en-US" sz="1600" spc="-10" dirty="0">
                <a:solidFill>
                  <a:srgbClr val="404040"/>
                </a:solidFill>
                <a:latin typeface="Trebuchet MS"/>
                <a:cs typeface="Trebuchet MS"/>
              </a:rPr>
              <a:t>comprehensive</a:t>
            </a:r>
            <a:r>
              <a:rPr lang="en-US" sz="1600" spc="-60" dirty="0">
                <a:solidFill>
                  <a:srgbClr val="404040"/>
                </a:solidFill>
                <a:latin typeface="Trebuchet MS"/>
                <a:cs typeface="Trebuchet MS"/>
              </a:rPr>
              <a:t> ATM</a:t>
            </a:r>
            <a:r>
              <a:rPr lang="en-US" sz="1600" spc="25" dirty="0">
                <a:solidFill>
                  <a:srgbClr val="404040"/>
                </a:solidFill>
                <a:latin typeface="Trebuchet MS"/>
                <a:cs typeface="Trebuchet MS"/>
              </a:rPr>
              <a:t> </a:t>
            </a:r>
            <a:r>
              <a:rPr lang="en-US" sz="1600" spc="-5" dirty="0">
                <a:solidFill>
                  <a:srgbClr val="404040"/>
                </a:solidFill>
                <a:latin typeface="Trebuchet MS"/>
                <a:cs typeface="Trebuchet MS"/>
              </a:rPr>
              <a:t>Management </a:t>
            </a:r>
            <a:r>
              <a:rPr lang="en-US" sz="1600" dirty="0">
                <a:solidFill>
                  <a:srgbClr val="404040"/>
                </a:solidFill>
                <a:latin typeface="Trebuchet MS"/>
                <a:cs typeface="Trebuchet MS"/>
              </a:rPr>
              <a:t>Services</a:t>
            </a:r>
            <a:r>
              <a:rPr lang="en-US" sz="1600" spc="30" dirty="0">
                <a:solidFill>
                  <a:srgbClr val="404040"/>
                </a:solidFill>
                <a:latin typeface="Trebuchet MS"/>
                <a:cs typeface="Trebuchet MS"/>
              </a:rPr>
              <a:t> </a:t>
            </a:r>
            <a:r>
              <a:rPr lang="en-US" sz="1600" spc="-5" dirty="0">
                <a:solidFill>
                  <a:srgbClr val="404040"/>
                </a:solidFill>
                <a:latin typeface="Trebuchet MS"/>
                <a:cs typeface="Trebuchet MS"/>
              </a:rPr>
              <a:t>portfolio </a:t>
            </a:r>
            <a:r>
              <a:rPr lang="en-US" sz="1600" dirty="0">
                <a:solidFill>
                  <a:srgbClr val="404040"/>
                </a:solidFill>
                <a:latin typeface="Trebuchet MS"/>
                <a:cs typeface="Trebuchet MS"/>
              </a:rPr>
              <a:t> </a:t>
            </a:r>
            <a:r>
              <a:rPr lang="en-US" sz="1600" spc="-5" dirty="0">
                <a:solidFill>
                  <a:srgbClr val="404040"/>
                </a:solidFill>
                <a:latin typeface="Trebuchet MS"/>
                <a:cs typeface="Trebuchet MS"/>
              </a:rPr>
              <a:t>brings</a:t>
            </a:r>
            <a:r>
              <a:rPr lang="en-US" sz="1600" spc="10" dirty="0">
                <a:solidFill>
                  <a:srgbClr val="404040"/>
                </a:solidFill>
                <a:latin typeface="Trebuchet MS"/>
                <a:cs typeface="Trebuchet MS"/>
              </a:rPr>
              <a:t> </a:t>
            </a:r>
            <a:r>
              <a:rPr lang="en-US" sz="1600" spc="-5" dirty="0">
                <a:solidFill>
                  <a:srgbClr val="404040"/>
                </a:solidFill>
                <a:latin typeface="Trebuchet MS"/>
                <a:cs typeface="Trebuchet MS"/>
              </a:rPr>
              <a:t>together</a:t>
            </a:r>
            <a:r>
              <a:rPr lang="en-US" sz="1600" spc="10" dirty="0">
                <a:solidFill>
                  <a:srgbClr val="404040"/>
                </a:solidFill>
                <a:latin typeface="Trebuchet MS"/>
                <a:cs typeface="Trebuchet MS"/>
              </a:rPr>
              <a:t> </a:t>
            </a:r>
            <a:r>
              <a:rPr lang="en-US" sz="1600" spc="-5" dirty="0">
                <a:solidFill>
                  <a:srgbClr val="404040"/>
                </a:solidFill>
                <a:latin typeface="Trebuchet MS"/>
                <a:cs typeface="Trebuchet MS"/>
              </a:rPr>
              <a:t>industry</a:t>
            </a:r>
            <a:r>
              <a:rPr lang="en-US" sz="1600" spc="10" dirty="0">
                <a:solidFill>
                  <a:srgbClr val="404040"/>
                </a:solidFill>
                <a:latin typeface="Trebuchet MS"/>
                <a:cs typeface="Trebuchet MS"/>
              </a:rPr>
              <a:t> </a:t>
            </a:r>
            <a:r>
              <a:rPr lang="en-US" sz="1600" spc="-5" dirty="0">
                <a:solidFill>
                  <a:srgbClr val="404040"/>
                </a:solidFill>
                <a:latin typeface="Trebuchet MS"/>
                <a:cs typeface="Trebuchet MS"/>
              </a:rPr>
              <a:t>best</a:t>
            </a:r>
            <a:r>
              <a:rPr lang="en-US" sz="1600" spc="15" dirty="0">
                <a:solidFill>
                  <a:srgbClr val="404040"/>
                </a:solidFill>
                <a:latin typeface="Trebuchet MS"/>
                <a:cs typeface="Trebuchet MS"/>
              </a:rPr>
              <a:t> </a:t>
            </a:r>
            <a:r>
              <a:rPr lang="en-US" sz="1600" spc="-5" dirty="0">
                <a:solidFill>
                  <a:srgbClr val="404040"/>
                </a:solidFill>
                <a:latin typeface="Trebuchet MS"/>
                <a:cs typeface="Trebuchet MS"/>
              </a:rPr>
              <a:t>practices, cutting</a:t>
            </a:r>
            <a:r>
              <a:rPr lang="en-US" sz="1600" spc="10" dirty="0">
                <a:solidFill>
                  <a:srgbClr val="404040"/>
                </a:solidFill>
                <a:latin typeface="Trebuchet MS"/>
                <a:cs typeface="Trebuchet MS"/>
              </a:rPr>
              <a:t> </a:t>
            </a:r>
            <a:r>
              <a:rPr lang="en-US" sz="1600" spc="-5" dirty="0">
                <a:solidFill>
                  <a:srgbClr val="404040"/>
                </a:solidFill>
                <a:latin typeface="Trebuchet MS"/>
                <a:cs typeface="Trebuchet MS"/>
              </a:rPr>
              <a:t>edge</a:t>
            </a:r>
            <a:r>
              <a:rPr lang="en-US" sz="1600" spc="5" dirty="0">
                <a:solidFill>
                  <a:srgbClr val="404040"/>
                </a:solidFill>
                <a:latin typeface="Trebuchet MS"/>
                <a:cs typeface="Trebuchet MS"/>
              </a:rPr>
              <a:t> </a:t>
            </a:r>
            <a:r>
              <a:rPr lang="en-US" sz="1600" spc="-10" dirty="0">
                <a:solidFill>
                  <a:srgbClr val="404040"/>
                </a:solidFill>
                <a:latin typeface="Trebuchet MS"/>
                <a:cs typeface="Trebuchet MS"/>
              </a:rPr>
              <a:t>tools</a:t>
            </a:r>
            <a:r>
              <a:rPr lang="en-US" sz="1600" spc="30" dirty="0">
                <a:solidFill>
                  <a:srgbClr val="404040"/>
                </a:solidFill>
                <a:latin typeface="Trebuchet MS"/>
                <a:cs typeface="Trebuchet MS"/>
              </a:rPr>
              <a:t> </a:t>
            </a:r>
            <a:r>
              <a:rPr lang="en-US" sz="1600" spc="-5" dirty="0">
                <a:solidFill>
                  <a:srgbClr val="404040"/>
                </a:solidFill>
                <a:latin typeface="Trebuchet MS"/>
                <a:cs typeface="Trebuchet MS"/>
              </a:rPr>
              <a:t>and</a:t>
            </a:r>
            <a:r>
              <a:rPr lang="en-US" sz="1600" spc="5" dirty="0">
                <a:solidFill>
                  <a:srgbClr val="404040"/>
                </a:solidFill>
                <a:latin typeface="Trebuchet MS"/>
                <a:cs typeface="Trebuchet MS"/>
              </a:rPr>
              <a:t> </a:t>
            </a:r>
            <a:r>
              <a:rPr lang="en-US" sz="1600" spc="-5" dirty="0">
                <a:solidFill>
                  <a:srgbClr val="404040"/>
                </a:solidFill>
                <a:latin typeface="Trebuchet MS"/>
                <a:cs typeface="Trebuchet MS"/>
              </a:rPr>
              <a:t>service </a:t>
            </a:r>
            <a:r>
              <a:rPr lang="en-US" sz="1600" spc="-465" dirty="0">
                <a:solidFill>
                  <a:srgbClr val="404040"/>
                </a:solidFill>
                <a:latin typeface="Trebuchet MS"/>
                <a:cs typeface="Trebuchet MS"/>
              </a:rPr>
              <a:t> </a:t>
            </a:r>
            <a:r>
              <a:rPr lang="en-US" sz="1600" spc="-10" dirty="0">
                <a:solidFill>
                  <a:srgbClr val="404040"/>
                </a:solidFill>
                <a:latin typeface="Trebuchet MS"/>
                <a:cs typeface="Trebuchet MS"/>
              </a:rPr>
              <a:t>methodologies</a:t>
            </a:r>
            <a:r>
              <a:rPr lang="en-US" sz="1600" spc="50" dirty="0">
                <a:solidFill>
                  <a:srgbClr val="404040"/>
                </a:solidFill>
                <a:latin typeface="Trebuchet MS"/>
                <a:cs typeface="Trebuchet MS"/>
              </a:rPr>
              <a:t> </a:t>
            </a:r>
            <a:r>
              <a:rPr lang="en-US" sz="1600" spc="-5" dirty="0">
                <a:solidFill>
                  <a:srgbClr val="404040"/>
                </a:solidFill>
                <a:latin typeface="Trebuchet MS"/>
                <a:cs typeface="Trebuchet MS"/>
              </a:rPr>
              <a:t>to</a:t>
            </a:r>
            <a:r>
              <a:rPr lang="en-US" sz="1600" spc="20" dirty="0">
                <a:solidFill>
                  <a:srgbClr val="404040"/>
                </a:solidFill>
                <a:latin typeface="Trebuchet MS"/>
                <a:cs typeface="Trebuchet MS"/>
              </a:rPr>
              <a:t> </a:t>
            </a:r>
            <a:r>
              <a:rPr lang="en-US" sz="1600" spc="-5" dirty="0">
                <a:solidFill>
                  <a:srgbClr val="404040"/>
                </a:solidFill>
                <a:latin typeface="Trebuchet MS"/>
                <a:cs typeface="Trebuchet MS"/>
              </a:rPr>
              <a:t>increase</a:t>
            </a:r>
            <a:r>
              <a:rPr lang="en-US" sz="1600" spc="20" dirty="0">
                <a:solidFill>
                  <a:srgbClr val="404040"/>
                </a:solidFill>
                <a:latin typeface="Trebuchet MS"/>
                <a:cs typeface="Trebuchet MS"/>
              </a:rPr>
              <a:t> </a:t>
            </a:r>
            <a:r>
              <a:rPr lang="en-US" sz="1600" spc="-5" dirty="0">
                <a:solidFill>
                  <a:srgbClr val="404040"/>
                </a:solidFill>
                <a:latin typeface="Trebuchet MS"/>
                <a:cs typeface="Trebuchet MS"/>
              </a:rPr>
              <a:t>your</a:t>
            </a:r>
            <a:r>
              <a:rPr lang="en-US" sz="1600" spc="15" dirty="0">
                <a:solidFill>
                  <a:srgbClr val="404040"/>
                </a:solidFill>
                <a:latin typeface="Trebuchet MS"/>
                <a:cs typeface="Trebuchet MS"/>
              </a:rPr>
              <a:t> </a:t>
            </a:r>
            <a:r>
              <a:rPr lang="en-US" sz="1600" spc="-10" dirty="0">
                <a:solidFill>
                  <a:srgbClr val="404040"/>
                </a:solidFill>
                <a:latin typeface="Trebuchet MS"/>
                <a:cs typeface="Trebuchet MS"/>
              </a:rPr>
              <a:t>top</a:t>
            </a:r>
            <a:r>
              <a:rPr lang="en-US" sz="1600" spc="5" dirty="0">
                <a:solidFill>
                  <a:srgbClr val="404040"/>
                </a:solidFill>
                <a:latin typeface="Trebuchet MS"/>
                <a:cs typeface="Trebuchet MS"/>
              </a:rPr>
              <a:t> </a:t>
            </a:r>
            <a:r>
              <a:rPr lang="en-US" sz="1600" spc="-5" dirty="0">
                <a:solidFill>
                  <a:srgbClr val="404040"/>
                </a:solidFill>
                <a:latin typeface="Trebuchet MS"/>
                <a:cs typeface="Trebuchet MS"/>
              </a:rPr>
              <a:t>line</a:t>
            </a:r>
            <a:r>
              <a:rPr lang="en-US" sz="1600" spc="30" dirty="0">
                <a:solidFill>
                  <a:srgbClr val="404040"/>
                </a:solidFill>
                <a:latin typeface="Trebuchet MS"/>
                <a:cs typeface="Trebuchet MS"/>
              </a:rPr>
              <a:t> </a:t>
            </a:r>
            <a:r>
              <a:rPr lang="en-US" sz="1600" spc="-5" dirty="0">
                <a:solidFill>
                  <a:srgbClr val="404040"/>
                </a:solidFill>
                <a:latin typeface="Trebuchet MS"/>
                <a:cs typeface="Trebuchet MS"/>
              </a:rPr>
              <a:t>and</a:t>
            </a:r>
            <a:r>
              <a:rPr lang="en-US" sz="1600" dirty="0">
                <a:solidFill>
                  <a:srgbClr val="404040"/>
                </a:solidFill>
                <a:latin typeface="Trebuchet MS"/>
                <a:cs typeface="Trebuchet MS"/>
              </a:rPr>
              <a:t> </a:t>
            </a:r>
            <a:r>
              <a:rPr lang="en-US" sz="1600" spc="-10" dirty="0">
                <a:solidFill>
                  <a:srgbClr val="404040"/>
                </a:solidFill>
                <a:latin typeface="Trebuchet MS"/>
                <a:cs typeface="Trebuchet MS"/>
              </a:rPr>
              <a:t>bottom</a:t>
            </a:r>
            <a:r>
              <a:rPr lang="en-US" sz="1600" spc="35" dirty="0">
                <a:solidFill>
                  <a:srgbClr val="404040"/>
                </a:solidFill>
                <a:latin typeface="Trebuchet MS"/>
                <a:cs typeface="Trebuchet MS"/>
              </a:rPr>
              <a:t> </a:t>
            </a:r>
            <a:r>
              <a:rPr lang="en-US" sz="1600" spc="-5" dirty="0">
                <a:solidFill>
                  <a:srgbClr val="404040"/>
                </a:solidFill>
                <a:latin typeface="Trebuchet MS"/>
                <a:cs typeface="Trebuchet MS"/>
              </a:rPr>
              <a:t>line</a:t>
            </a:r>
            <a:r>
              <a:rPr lang="en-US" sz="1600" spc="30" dirty="0">
                <a:solidFill>
                  <a:srgbClr val="404040"/>
                </a:solidFill>
                <a:latin typeface="Trebuchet MS"/>
                <a:cs typeface="Trebuchet MS"/>
              </a:rPr>
              <a:t> </a:t>
            </a:r>
            <a:r>
              <a:rPr lang="en-US" sz="1600" spc="-5" dirty="0">
                <a:solidFill>
                  <a:srgbClr val="404040"/>
                </a:solidFill>
                <a:latin typeface="Trebuchet MS"/>
                <a:cs typeface="Trebuchet MS"/>
              </a:rPr>
              <a:t>revenues.</a:t>
            </a:r>
          </a:p>
          <a:p>
            <a:pPr marL="0" marR="5080" indent="0">
              <a:lnSpc>
                <a:spcPct val="100000"/>
              </a:lnSpc>
              <a:spcBef>
                <a:spcPts val="95"/>
              </a:spcBef>
              <a:buNone/>
            </a:pPr>
            <a:r>
              <a:rPr lang="en-US" sz="1800" b="1" spc="-15" dirty="0">
                <a:solidFill>
                  <a:srgbClr val="252525"/>
                </a:solidFill>
                <a:latin typeface="Trebuchet MS"/>
                <a:cs typeface="Trebuchet MS"/>
              </a:rPr>
              <a:t>SERVICE</a:t>
            </a:r>
            <a:r>
              <a:rPr lang="en-US" sz="1800" b="1" dirty="0">
                <a:solidFill>
                  <a:srgbClr val="252525"/>
                </a:solidFill>
                <a:latin typeface="Trebuchet MS"/>
                <a:cs typeface="Trebuchet MS"/>
              </a:rPr>
              <a:t> </a:t>
            </a:r>
            <a:r>
              <a:rPr lang="en-US" sz="1800" b="1" spc="-15" dirty="0">
                <a:solidFill>
                  <a:srgbClr val="252525"/>
                </a:solidFill>
                <a:latin typeface="Trebuchet MS"/>
                <a:cs typeface="Trebuchet MS"/>
              </a:rPr>
              <a:t>PORTFOLIO</a:t>
            </a:r>
            <a:endParaRPr lang="en-US" sz="1800" dirty="0">
              <a:latin typeface="Trebuchet MS"/>
              <a:cs typeface="Trebuchet MS"/>
            </a:endParaRPr>
          </a:p>
          <a:p>
            <a:pPr marL="374650" indent="-285750">
              <a:lnSpc>
                <a:spcPct val="100000"/>
              </a:lnSpc>
              <a:spcBef>
                <a:spcPts val="785"/>
              </a:spcBef>
              <a:buFont typeface="Wingdings" panose="05000000000000000000" pitchFamily="2" charset="2"/>
              <a:buChar char="q"/>
            </a:pPr>
            <a:r>
              <a:rPr lang="en-US" sz="1600" spc="-5" dirty="0">
                <a:solidFill>
                  <a:srgbClr val="404040"/>
                </a:solidFill>
                <a:latin typeface="Trebuchet MS"/>
                <a:cs typeface="Trebuchet MS"/>
              </a:rPr>
              <a:t>Site</a:t>
            </a:r>
            <a:r>
              <a:rPr lang="en-US" sz="1600" spc="-30" dirty="0">
                <a:solidFill>
                  <a:srgbClr val="404040"/>
                </a:solidFill>
                <a:latin typeface="Trebuchet MS"/>
                <a:cs typeface="Trebuchet MS"/>
              </a:rPr>
              <a:t> </a:t>
            </a:r>
            <a:r>
              <a:rPr lang="en-US" sz="1600" spc="-15" dirty="0">
                <a:solidFill>
                  <a:srgbClr val="404040"/>
                </a:solidFill>
                <a:latin typeface="Trebuchet MS"/>
                <a:cs typeface="Trebuchet MS"/>
              </a:rPr>
              <a:t>Research</a:t>
            </a:r>
            <a:endParaRPr lang="en-US" sz="1600" dirty="0">
              <a:latin typeface="Trebuchet MS"/>
              <a:cs typeface="Trebuchet MS"/>
            </a:endParaRPr>
          </a:p>
          <a:p>
            <a:pPr marL="374650" marR="3340100" indent="-285750">
              <a:lnSpc>
                <a:spcPct val="142900"/>
              </a:lnSpc>
              <a:buFont typeface="Wingdings" panose="05000000000000000000" pitchFamily="2" charset="2"/>
              <a:buChar char="q"/>
            </a:pPr>
            <a:r>
              <a:rPr lang="en-US" sz="1600" spc="-5" dirty="0">
                <a:solidFill>
                  <a:srgbClr val="404040"/>
                </a:solidFill>
                <a:latin typeface="Trebuchet MS"/>
                <a:cs typeface="Trebuchet MS"/>
              </a:rPr>
              <a:t>Site Construction and </a:t>
            </a:r>
            <a:r>
              <a:rPr lang="en-US" sz="1600" spc="-10" dirty="0">
                <a:solidFill>
                  <a:srgbClr val="404040"/>
                </a:solidFill>
                <a:latin typeface="Trebuchet MS"/>
                <a:cs typeface="Trebuchet MS"/>
              </a:rPr>
              <a:t>Preparation </a:t>
            </a:r>
            <a:r>
              <a:rPr lang="en-US" sz="1600" spc="-5" dirty="0">
                <a:solidFill>
                  <a:srgbClr val="404040"/>
                </a:solidFill>
                <a:latin typeface="Trebuchet MS"/>
                <a:cs typeface="Trebuchet MS"/>
              </a:rPr>
              <a:t> Site Maintenance and Management </a:t>
            </a:r>
            <a:r>
              <a:rPr lang="en-US" sz="1600" spc="-409" dirty="0">
                <a:solidFill>
                  <a:srgbClr val="404040"/>
                </a:solidFill>
                <a:latin typeface="Trebuchet MS"/>
                <a:cs typeface="Trebuchet MS"/>
              </a:rPr>
              <a:t> </a:t>
            </a:r>
            <a:r>
              <a:rPr lang="en-US" sz="1600" spc="-5" dirty="0">
                <a:solidFill>
                  <a:srgbClr val="404040"/>
                </a:solidFill>
                <a:latin typeface="Trebuchet MS"/>
                <a:cs typeface="Trebuchet MS"/>
              </a:rPr>
              <a:t>Housekeeping</a:t>
            </a:r>
            <a:r>
              <a:rPr lang="en-US" sz="1600" spc="-45" dirty="0">
                <a:solidFill>
                  <a:srgbClr val="404040"/>
                </a:solidFill>
                <a:latin typeface="Trebuchet MS"/>
                <a:cs typeface="Trebuchet MS"/>
              </a:rPr>
              <a:t> </a:t>
            </a:r>
            <a:r>
              <a:rPr lang="en-US" sz="1600" spc="-5" dirty="0">
                <a:solidFill>
                  <a:srgbClr val="404040"/>
                </a:solidFill>
                <a:latin typeface="Trebuchet MS"/>
                <a:cs typeface="Trebuchet MS"/>
              </a:rPr>
              <a:t>Services</a:t>
            </a:r>
            <a:endParaRPr lang="en-US" sz="1600" dirty="0">
              <a:latin typeface="Trebuchet MS"/>
              <a:cs typeface="Trebuchet MS"/>
            </a:endParaRPr>
          </a:p>
          <a:p>
            <a:pPr marL="374650" indent="-285750">
              <a:lnSpc>
                <a:spcPct val="100000"/>
              </a:lnSpc>
              <a:spcBef>
                <a:spcPts val="720"/>
              </a:spcBef>
              <a:buFont typeface="Wingdings" panose="05000000000000000000" pitchFamily="2" charset="2"/>
              <a:buChar char="q"/>
            </a:pPr>
            <a:r>
              <a:rPr lang="en-US" sz="1600" spc="-5" dirty="0">
                <a:solidFill>
                  <a:srgbClr val="404040"/>
                </a:solidFill>
                <a:latin typeface="Trebuchet MS"/>
                <a:cs typeface="Trebuchet MS"/>
              </a:rPr>
              <a:t>Grouting</a:t>
            </a:r>
            <a:r>
              <a:rPr lang="en-US" sz="1600" spc="-25" dirty="0">
                <a:solidFill>
                  <a:srgbClr val="404040"/>
                </a:solidFill>
                <a:latin typeface="Trebuchet MS"/>
                <a:cs typeface="Trebuchet MS"/>
              </a:rPr>
              <a:t> </a:t>
            </a:r>
            <a:r>
              <a:rPr lang="en-US" sz="1600" spc="-5" dirty="0">
                <a:solidFill>
                  <a:srgbClr val="404040"/>
                </a:solidFill>
                <a:latin typeface="Trebuchet MS"/>
                <a:cs typeface="Trebuchet MS"/>
              </a:rPr>
              <a:t>and</a:t>
            </a:r>
            <a:r>
              <a:rPr lang="en-US" sz="1600" spc="-10" dirty="0">
                <a:solidFill>
                  <a:srgbClr val="404040"/>
                </a:solidFill>
                <a:latin typeface="Trebuchet MS"/>
                <a:cs typeface="Trebuchet MS"/>
              </a:rPr>
              <a:t> </a:t>
            </a:r>
            <a:r>
              <a:rPr lang="en-US" sz="1600" spc="-5" dirty="0">
                <a:solidFill>
                  <a:srgbClr val="404040"/>
                </a:solidFill>
                <a:latin typeface="Trebuchet MS"/>
                <a:cs typeface="Trebuchet MS"/>
              </a:rPr>
              <a:t>DE grouting</a:t>
            </a:r>
            <a:endParaRPr lang="en-US" sz="1600" dirty="0">
              <a:latin typeface="Trebuchet MS"/>
              <a:cs typeface="Trebuchet MS"/>
            </a:endParaRPr>
          </a:p>
          <a:p>
            <a:pPr marL="374650" marR="3073400" indent="-285750">
              <a:lnSpc>
                <a:spcPct val="142900"/>
              </a:lnSpc>
              <a:buFont typeface="Wingdings" panose="05000000000000000000" pitchFamily="2" charset="2"/>
              <a:buChar char="q"/>
            </a:pPr>
            <a:r>
              <a:rPr lang="en-US" sz="1600" spc="-45" dirty="0">
                <a:solidFill>
                  <a:srgbClr val="404040"/>
                </a:solidFill>
                <a:latin typeface="Trebuchet MS"/>
                <a:cs typeface="Trebuchet MS"/>
              </a:rPr>
              <a:t>ATM </a:t>
            </a:r>
            <a:r>
              <a:rPr lang="en-US" sz="1600" spc="-5" dirty="0">
                <a:solidFill>
                  <a:srgbClr val="404040"/>
                </a:solidFill>
                <a:latin typeface="Trebuchet MS"/>
                <a:cs typeface="Trebuchet MS"/>
              </a:rPr>
              <a:t>Installation and Logistics Services </a:t>
            </a:r>
            <a:r>
              <a:rPr lang="en-US" sz="1600" spc="-409" dirty="0">
                <a:solidFill>
                  <a:srgbClr val="404040"/>
                </a:solidFill>
                <a:latin typeface="Trebuchet MS"/>
                <a:cs typeface="Trebuchet MS"/>
              </a:rPr>
              <a:t> </a:t>
            </a:r>
            <a:r>
              <a:rPr lang="en-US" sz="1600" spc="-45" dirty="0">
                <a:solidFill>
                  <a:srgbClr val="404040"/>
                </a:solidFill>
                <a:latin typeface="Trebuchet MS"/>
                <a:cs typeface="Trebuchet MS"/>
              </a:rPr>
              <a:t>ATM</a:t>
            </a:r>
            <a:r>
              <a:rPr lang="en-US" sz="1600" spc="-20" dirty="0">
                <a:solidFill>
                  <a:srgbClr val="404040"/>
                </a:solidFill>
                <a:latin typeface="Trebuchet MS"/>
                <a:cs typeface="Trebuchet MS"/>
              </a:rPr>
              <a:t> </a:t>
            </a:r>
            <a:r>
              <a:rPr lang="en-US" sz="1600" spc="-10" dirty="0">
                <a:solidFill>
                  <a:srgbClr val="404040"/>
                </a:solidFill>
                <a:latin typeface="Trebuchet MS"/>
                <a:cs typeface="Trebuchet MS"/>
              </a:rPr>
              <a:t>Relocation</a:t>
            </a:r>
            <a:r>
              <a:rPr lang="en-US" sz="1600" spc="-30" dirty="0">
                <a:solidFill>
                  <a:srgbClr val="404040"/>
                </a:solidFill>
                <a:latin typeface="Trebuchet MS"/>
                <a:cs typeface="Trebuchet MS"/>
              </a:rPr>
              <a:t> </a:t>
            </a:r>
            <a:r>
              <a:rPr lang="en-US" sz="1600" spc="-5" dirty="0">
                <a:solidFill>
                  <a:srgbClr val="404040"/>
                </a:solidFill>
                <a:latin typeface="Trebuchet MS"/>
                <a:cs typeface="Trebuchet MS"/>
              </a:rPr>
              <a:t>Services</a:t>
            </a:r>
            <a:endParaRPr lang="en-US" sz="1600" dirty="0">
              <a:latin typeface="Trebuchet MS"/>
              <a:cs typeface="Trebuchet MS"/>
            </a:endParaRPr>
          </a:p>
          <a:p>
            <a:pPr marL="0" marR="5080" indent="0">
              <a:lnSpc>
                <a:spcPct val="100000"/>
              </a:lnSpc>
              <a:spcBef>
                <a:spcPts val="95"/>
              </a:spcBef>
              <a:buNone/>
            </a:pPr>
            <a:endParaRPr lang="en-US" sz="1600" b="1" spc="-5" dirty="0">
              <a:solidFill>
                <a:srgbClr val="404040"/>
              </a:solidFill>
              <a:latin typeface="Trebuchet MS"/>
              <a:cs typeface="Trebuchet MS"/>
            </a:endParaRPr>
          </a:p>
          <a:p>
            <a:pPr marL="0" marR="5080" indent="0">
              <a:lnSpc>
                <a:spcPct val="100000"/>
              </a:lnSpc>
              <a:spcBef>
                <a:spcPts val="95"/>
              </a:spcBef>
              <a:buNone/>
            </a:pPr>
            <a:r>
              <a:rPr lang="en-US" sz="1600" b="1" spc="-5" dirty="0">
                <a:solidFill>
                  <a:srgbClr val="404040"/>
                </a:solidFill>
                <a:latin typeface="Trebuchet MS"/>
                <a:cs typeface="Trebuchet MS"/>
              </a:rPr>
              <a:t>WITH OVER A </a:t>
            </a:r>
            <a:r>
              <a:rPr lang="en-US" sz="1600" b="1" spc="-10" dirty="0">
                <a:solidFill>
                  <a:srgbClr val="404040"/>
                </a:solidFill>
                <a:latin typeface="Trebuchet MS"/>
                <a:cs typeface="Trebuchet MS"/>
              </a:rPr>
              <a:t>DECADE </a:t>
            </a:r>
            <a:r>
              <a:rPr lang="en-US" sz="1600" b="1" spc="-5" dirty="0">
                <a:solidFill>
                  <a:srgbClr val="404040"/>
                </a:solidFill>
                <a:latin typeface="Trebuchet MS"/>
                <a:cs typeface="Trebuchet MS"/>
              </a:rPr>
              <a:t>OF EXPERIENCE WE OFFER COMPLETE </a:t>
            </a:r>
            <a:r>
              <a:rPr lang="en-US" sz="1600" b="1" spc="-470" dirty="0">
                <a:solidFill>
                  <a:srgbClr val="404040"/>
                </a:solidFill>
                <a:latin typeface="Trebuchet MS"/>
                <a:cs typeface="Trebuchet MS"/>
              </a:rPr>
              <a:t> </a:t>
            </a:r>
            <a:r>
              <a:rPr lang="en-US" sz="1600" b="1" spc="-5" dirty="0">
                <a:solidFill>
                  <a:srgbClr val="404040"/>
                </a:solidFill>
                <a:latin typeface="Trebuchet MS"/>
                <a:cs typeface="Trebuchet MS"/>
              </a:rPr>
              <a:t>END</a:t>
            </a:r>
            <a:r>
              <a:rPr lang="en-US" sz="1600" b="1" spc="-35" dirty="0">
                <a:solidFill>
                  <a:srgbClr val="404040"/>
                </a:solidFill>
                <a:latin typeface="Trebuchet MS"/>
                <a:cs typeface="Trebuchet MS"/>
              </a:rPr>
              <a:t> </a:t>
            </a:r>
            <a:r>
              <a:rPr lang="en-US" sz="1600" b="1" spc="-60" dirty="0">
                <a:solidFill>
                  <a:srgbClr val="404040"/>
                </a:solidFill>
                <a:latin typeface="Trebuchet MS"/>
                <a:cs typeface="Trebuchet MS"/>
              </a:rPr>
              <a:t>TO</a:t>
            </a:r>
            <a:r>
              <a:rPr lang="en-US" sz="1600" b="1" spc="15" dirty="0">
                <a:solidFill>
                  <a:srgbClr val="404040"/>
                </a:solidFill>
                <a:latin typeface="Trebuchet MS"/>
                <a:cs typeface="Trebuchet MS"/>
              </a:rPr>
              <a:t> </a:t>
            </a:r>
            <a:r>
              <a:rPr lang="en-US" sz="1600" b="1" spc="-5" dirty="0">
                <a:solidFill>
                  <a:srgbClr val="404040"/>
                </a:solidFill>
                <a:latin typeface="Trebuchet MS"/>
                <a:cs typeface="Trebuchet MS"/>
              </a:rPr>
              <a:t>END</a:t>
            </a:r>
            <a:r>
              <a:rPr lang="en-US" sz="1600" b="1" spc="-95" dirty="0">
                <a:solidFill>
                  <a:srgbClr val="404040"/>
                </a:solidFill>
                <a:latin typeface="Trebuchet MS"/>
                <a:cs typeface="Trebuchet MS"/>
              </a:rPr>
              <a:t> </a:t>
            </a:r>
            <a:r>
              <a:rPr lang="en-US" sz="1600" b="1" spc="-60" dirty="0">
                <a:solidFill>
                  <a:srgbClr val="404040"/>
                </a:solidFill>
                <a:latin typeface="Trebuchet MS"/>
                <a:cs typeface="Trebuchet MS"/>
              </a:rPr>
              <a:t>ATM</a:t>
            </a:r>
            <a:r>
              <a:rPr lang="en-US" sz="1600" b="1" spc="10" dirty="0">
                <a:solidFill>
                  <a:srgbClr val="404040"/>
                </a:solidFill>
                <a:latin typeface="Trebuchet MS"/>
                <a:cs typeface="Trebuchet MS"/>
              </a:rPr>
              <a:t> </a:t>
            </a:r>
            <a:r>
              <a:rPr lang="en-US" sz="1600" b="1" spc="-10" dirty="0">
                <a:solidFill>
                  <a:srgbClr val="404040"/>
                </a:solidFill>
                <a:latin typeface="Trebuchet MS"/>
                <a:cs typeface="Trebuchet MS"/>
              </a:rPr>
              <a:t>MANAGEMENT</a:t>
            </a:r>
            <a:r>
              <a:rPr lang="en-US" sz="1600" b="1" spc="-15" dirty="0">
                <a:solidFill>
                  <a:srgbClr val="404040"/>
                </a:solidFill>
                <a:latin typeface="Trebuchet MS"/>
                <a:cs typeface="Trebuchet MS"/>
              </a:rPr>
              <a:t> </a:t>
            </a:r>
            <a:r>
              <a:rPr lang="en-US" sz="1600" b="1" spc="-10" dirty="0">
                <a:solidFill>
                  <a:srgbClr val="404040"/>
                </a:solidFill>
                <a:latin typeface="Trebuchet MS"/>
                <a:cs typeface="Trebuchet MS"/>
              </a:rPr>
              <a:t>SOLUTIONS.</a:t>
            </a:r>
            <a:endParaRPr lang="en-US" sz="1600" dirty="0">
              <a:latin typeface="Trebuchet MS"/>
              <a:cs typeface="Trebuchet MS"/>
            </a:endParaRPr>
          </a:p>
          <a:p>
            <a:pPr marL="0" marR="5080" indent="0">
              <a:lnSpc>
                <a:spcPct val="100000"/>
              </a:lnSpc>
              <a:spcBef>
                <a:spcPts val="95"/>
              </a:spcBef>
              <a:buNone/>
            </a:pPr>
            <a:endParaRPr lang="en-US" sz="1600" dirty="0">
              <a:latin typeface="Trebuchet MS"/>
              <a:cs typeface="Trebuchet MS"/>
            </a:endParaRPr>
          </a:p>
          <a:p>
            <a:pPr>
              <a:lnSpc>
                <a:spcPct val="100000"/>
              </a:lnSpc>
              <a:spcBef>
                <a:spcPts val="50"/>
              </a:spcBef>
            </a:pPr>
            <a:endParaRPr lang="en-US" sz="1600" dirty="0">
              <a:latin typeface="Trebuchet MS"/>
              <a:cs typeface="Trebuchet MS"/>
            </a:endParaRPr>
          </a:p>
          <a:p>
            <a:pPr marL="0" indent="0">
              <a:buNone/>
            </a:pPr>
            <a:endParaRPr lang="en-US" dirty="0"/>
          </a:p>
        </p:txBody>
      </p:sp>
      <p:sp>
        <p:nvSpPr>
          <p:cNvPr id="2" name="Text Placeholder 1">
            <a:extLst>
              <a:ext uri="{FF2B5EF4-FFF2-40B4-BE49-F238E27FC236}">
                <a16:creationId xmlns:a16="http://schemas.microsoft.com/office/drawing/2014/main" id="{E4C965B6-7E38-4D37-8DC4-198F7E2181D5}"/>
              </a:ext>
            </a:extLst>
          </p:cNvPr>
          <p:cNvSpPr>
            <a:spLocks noGrp="1"/>
          </p:cNvSpPr>
          <p:nvPr>
            <p:ph type="body" sz="quarter" idx="16"/>
          </p:nvPr>
        </p:nvSpPr>
        <p:spPr>
          <a:xfrm>
            <a:off x="-76200" y="924377"/>
            <a:ext cx="10837333" cy="535531"/>
          </a:xfrm>
        </p:spPr>
        <p:txBody>
          <a:bodyPr anchor="ctr"/>
          <a:lstStyle/>
          <a:p>
            <a:r>
              <a:rPr lang="en-US" sz="3200" dirty="0"/>
              <a:t>PROJECT MANAGEMENT</a:t>
            </a:r>
          </a:p>
        </p:txBody>
      </p:sp>
      <p:sp>
        <p:nvSpPr>
          <p:cNvPr id="18" name="Text Placeholder 119">
            <a:extLst>
              <a:ext uri="{FF2B5EF4-FFF2-40B4-BE49-F238E27FC236}">
                <a16:creationId xmlns:a16="http://schemas.microsoft.com/office/drawing/2014/main" id="{6E5B80C5-6B42-4867-88CC-660291DD3F8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9" name="object 13">
            <a:extLst>
              <a:ext uri="{FF2B5EF4-FFF2-40B4-BE49-F238E27FC236}">
                <a16:creationId xmlns:a16="http://schemas.microsoft.com/office/drawing/2014/main" id="{06038150-FE29-461D-8483-E7430EAB1FCB}"/>
              </a:ext>
            </a:extLst>
          </p:cNvPr>
          <p:cNvPicPr/>
          <p:nvPr/>
        </p:nvPicPr>
        <p:blipFill>
          <a:blip r:embed="rId4" cstate="print"/>
          <a:stretch>
            <a:fillRect/>
          </a:stretch>
        </p:blipFill>
        <p:spPr>
          <a:xfrm>
            <a:off x="8534400" y="2529840"/>
            <a:ext cx="3657600" cy="3017520"/>
          </a:xfrm>
          <a:prstGeom prst="rect">
            <a:avLst/>
          </a:prstGeom>
        </p:spPr>
      </p:pic>
      <p:sp>
        <p:nvSpPr>
          <p:cNvPr id="5" name="Title 4">
            <a:extLst>
              <a:ext uri="{FF2B5EF4-FFF2-40B4-BE49-F238E27FC236}">
                <a16:creationId xmlns:a16="http://schemas.microsoft.com/office/drawing/2014/main" id="{2A6F536F-F9CB-4EC5-B6EE-47032DA8B651}"/>
              </a:ext>
            </a:extLst>
          </p:cNvPr>
          <p:cNvSpPr>
            <a:spLocks noGrp="1"/>
          </p:cNvSpPr>
          <p:nvPr>
            <p:ph type="title"/>
          </p:nvPr>
        </p:nvSpPr>
        <p:spPr/>
        <p:txBody>
          <a:bodyPr/>
          <a:lstStyle/>
          <a:p>
            <a:r>
              <a:rPr lang="en-US" dirty="0">
                <a:solidFill>
                  <a:schemeClr val="bg1"/>
                </a:solidFill>
              </a:rPr>
              <a:t>.</a:t>
            </a:r>
          </a:p>
        </p:txBody>
      </p:sp>
    </p:spTree>
    <p:extLst>
      <p:ext uri="{BB962C8B-B14F-4D97-AF65-F5344CB8AC3E}">
        <p14:creationId xmlns:p14="http://schemas.microsoft.com/office/powerpoint/2010/main" val="363748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sp>
        <p:nvSpPr>
          <p:cNvPr id="133" name="Text Placeholder 132">
            <a:extLst>
              <a:ext uri="{FF2B5EF4-FFF2-40B4-BE49-F238E27FC236}">
                <a16:creationId xmlns:a16="http://schemas.microsoft.com/office/drawing/2014/main" id="{D0EC3477-774E-40C4-B822-37381506C8CE}"/>
              </a:ext>
            </a:extLst>
          </p:cNvPr>
          <p:cNvSpPr>
            <a:spLocks noGrp="1"/>
          </p:cNvSpPr>
          <p:nvPr>
            <p:ph type="body" sz="quarter" idx="13"/>
          </p:nvPr>
        </p:nvSpPr>
        <p:spPr/>
        <p:txBody>
          <a:bodyPr/>
          <a:lstStyle/>
          <a:p>
            <a:endParaRPr lang="en-US" dirty="0"/>
          </a:p>
        </p:txBody>
      </p:sp>
      <p:sp>
        <p:nvSpPr>
          <p:cNvPr id="9" name="Title 8">
            <a:extLst>
              <a:ext uri="{FF2B5EF4-FFF2-40B4-BE49-F238E27FC236}">
                <a16:creationId xmlns:a16="http://schemas.microsoft.com/office/drawing/2014/main" id="{CA4EFD2C-7A34-4B40-9D77-FF8E5C0E2F6B}"/>
              </a:ext>
            </a:extLst>
          </p:cNvPr>
          <p:cNvSpPr>
            <a:spLocks noGrp="1"/>
          </p:cNvSpPr>
          <p:nvPr>
            <p:ph type="title"/>
          </p:nvPr>
        </p:nvSpPr>
        <p:spPr>
          <a:xfrm>
            <a:off x="981541" y="3073798"/>
            <a:ext cx="9963150" cy="1499616"/>
          </a:xfrm>
        </p:spPr>
        <p:txBody>
          <a:bodyPr/>
          <a:lstStyle/>
          <a:p>
            <a:r>
              <a:rPr lang="en-US" dirty="0"/>
              <a:t>VALUES</a:t>
            </a:r>
          </a:p>
        </p:txBody>
      </p:sp>
      <p:pic>
        <p:nvPicPr>
          <p:cNvPr id="7" name="Picture 6">
            <a:extLst>
              <a:ext uri="{FF2B5EF4-FFF2-40B4-BE49-F238E27FC236}">
                <a16:creationId xmlns:a16="http://schemas.microsoft.com/office/drawing/2014/main" id="{5FAAEA54-D2E3-458C-ABF3-7CDE75D57702}"/>
              </a:ext>
            </a:extLst>
          </p:cNvPr>
          <p:cNvPicPr>
            <a:picLocks noChangeAspect="1"/>
          </p:cNvPicPr>
          <p:nvPr/>
        </p:nvPicPr>
        <p:blipFill>
          <a:blip r:embed="rId3">
            <a:duotone>
              <a:schemeClr val="bg2">
                <a:shade val="45000"/>
                <a:satMod val="135000"/>
              </a:schemeClr>
              <a:prstClr val="white"/>
            </a:duotone>
          </a:blip>
          <a:stretch>
            <a:fillRect/>
          </a:stretch>
        </p:blipFill>
        <p:spPr>
          <a:xfrm>
            <a:off x="0" y="0"/>
            <a:ext cx="12192000" cy="6865257"/>
          </a:xfrm>
          <a:prstGeom prst="rect">
            <a:avLst/>
          </a:prstGeom>
        </p:spPr>
      </p:pic>
      <p:sp>
        <p:nvSpPr>
          <p:cNvPr id="19" name="Rectangle 18">
            <a:extLst>
              <a:ext uri="{FF2B5EF4-FFF2-40B4-BE49-F238E27FC236}">
                <a16:creationId xmlns:a16="http://schemas.microsoft.com/office/drawing/2014/main" id="{A911D8A0-57F6-43E9-96C6-A771DFB170CB}"/>
              </a:ext>
            </a:extLst>
          </p:cNvPr>
          <p:cNvSpPr/>
          <p:nvPr/>
        </p:nvSpPr>
        <p:spPr>
          <a:xfrm>
            <a:off x="845514" y="2396201"/>
            <a:ext cx="10051085" cy="77400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F5EEA4-E056-4DAE-B9FA-EDCCED2B999F}"/>
              </a:ext>
            </a:extLst>
          </p:cNvPr>
          <p:cNvSpPr/>
          <p:nvPr/>
        </p:nvSpPr>
        <p:spPr>
          <a:xfrm>
            <a:off x="845515" y="1553505"/>
            <a:ext cx="10051085" cy="77400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 Placeholder 134">
            <a:extLst>
              <a:ext uri="{FF2B5EF4-FFF2-40B4-BE49-F238E27FC236}">
                <a16:creationId xmlns:a16="http://schemas.microsoft.com/office/drawing/2014/main" id="{8BF79473-70B3-48C4-A412-5E0882ED129E}"/>
              </a:ext>
            </a:extLst>
          </p:cNvPr>
          <p:cNvSpPr>
            <a:spLocks noGrp="1"/>
          </p:cNvSpPr>
          <p:nvPr>
            <p:ph type="body" sz="quarter" idx="23"/>
          </p:nvPr>
        </p:nvSpPr>
        <p:spPr/>
        <p:txBody>
          <a:bodyPr/>
          <a:lstStyle/>
          <a:p>
            <a:endParaRPr lang="en-US"/>
          </a:p>
        </p:txBody>
      </p:sp>
      <p:sp>
        <p:nvSpPr>
          <p:cNvPr id="3" name="TextBox 2">
            <a:extLst>
              <a:ext uri="{FF2B5EF4-FFF2-40B4-BE49-F238E27FC236}">
                <a16:creationId xmlns:a16="http://schemas.microsoft.com/office/drawing/2014/main" id="{ED000DA9-4D0E-4DBD-B6AA-FF8C36EC43FA}"/>
              </a:ext>
            </a:extLst>
          </p:cNvPr>
          <p:cNvSpPr txBox="1"/>
          <p:nvPr/>
        </p:nvSpPr>
        <p:spPr>
          <a:xfrm>
            <a:off x="845513" y="2427892"/>
            <a:ext cx="8821070" cy="1168012"/>
          </a:xfrm>
          <a:prstGeom prst="rect">
            <a:avLst/>
          </a:prstGeom>
          <a:noFill/>
        </p:spPr>
        <p:txBody>
          <a:bodyPr wrap="square" rtlCol="0">
            <a:spAutoFit/>
          </a:bodyPr>
          <a:lstStyle/>
          <a:p>
            <a:pPr marL="0" lvl="1" defTabSz="622300">
              <a:lnSpc>
                <a:spcPct val="90000"/>
              </a:lnSpc>
              <a:spcBef>
                <a:spcPct val="0"/>
              </a:spcBef>
              <a:spcAft>
                <a:spcPct val="15000"/>
              </a:spcAft>
            </a:pPr>
            <a:r>
              <a:rPr lang="en-US" sz="2400" b="1" dirty="0">
                <a:solidFill>
                  <a:schemeClr val="tx2">
                    <a:lumMod val="75000"/>
                  </a:schemeClr>
                </a:solidFill>
              </a:rPr>
              <a:t>CARING ATTITUDE- </a:t>
            </a:r>
            <a:r>
              <a:rPr lang="en-US" sz="2000" b="1" dirty="0"/>
              <a:t>To form a personal relationship with customers that encourages free flow of feedback on our services standards. </a:t>
            </a:r>
          </a:p>
          <a:p>
            <a:pPr marL="0" lvl="1" defTabSz="622300">
              <a:lnSpc>
                <a:spcPct val="90000"/>
              </a:lnSpc>
              <a:spcBef>
                <a:spcPct val="0"/>
              </a:spcBef>
              <a:spcAft>
                <a:spcPct val="15000"/>
              </a:spcAft>
            </a:pPr>
            <a:endParaRPr lang="en-US" sz="1400" b="1" dirty="0"/>
          </a:p>
          <a:p>
            <a:pPr marL="0" lvl="1" defTabSz="622300">
              <a:lnSpc>
                <a:spcPct val="90000"/>
              </a:lnSpc>
              <a:spcBef>
                <a:spcPct val="0"/>
              </a:spcBef>
              <a:spcAft>
                <a:spcPct val="15000"/>
              </a:spcAft>
            </a:pPr>
            <a:endParaRPr lang="en-US" sz="1400" dirty="0"/>
          </a:p>
        </p:txBody>
      </p:sp>
      <p:sp>
        <p:nvSpPr>
          <p:cNvPr id="18" name="Rectangle 17">
            <a:extLst>
              <a:ext uri="{FF2B5EF4-FFF2-40B4-BE49-F238E27FC236}">
                <a16:creationId xmlns:a16="http://schemas.microsoft.com/office/drawing/2014/main" id="{46028F65-E236-4174-AC62-BA87D365FA33}"/>
              </a:ext>
            </a:extLst>
          </p:cNvPr>
          <p:cNvSpPr/>
          <p:nvPr/>
        </p:nvSpPr>
        <p:spPr>
          <a:xfrm>
            <a:off x="856399" y="3258923"/>
            <a:ext cx="10051085" cy="71802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D7D79EB-4222-48B1-AEB7-F063F76D42B8}"/>
              </a:ext>
            </a:extLst>
          </p:cNvPr>
          <p:cNvSpPr/>
          <p:nvPr/>
        </p:nvSpPr>
        <p:spPr>
          <a:xfrm>
            <a:off x="0" y="381000"/>
            <a:ext cx="10896600" cy="61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CORE VALUES</a:t>
            </a:r>
          </a:p>
        </p:txBody>
      </p:sp>
      <p:sp>
        <p:nvSpPr>
          <p:cNvPr id="8" name="TextBox 7">
            <a:extLst>
              <a:ext uri="{FF2B5EF4-FFF2-40B4-BE49-F238E27FC236}">
                <a16:creationId xmlns:a16="http://schemas.microsoft.com/office/drawing/2014/main" id="{9315F11D-6023-4E4B-8677-2AA08B16169F}"/>
              </a:ext>
            </a:extLst>
          </p:cNvPr>
          <p:cNvSpPr txBox="1"/>
          <p:nvPr/>
        </p:nvSpPr>
        <p:spPr>
          <a:xfrm>
            <a:off x="874542" y="3303849"/>
            <a:ext cx="8792041" cy="701731"/>
          </a:xfrm>
          <a:prstGeom prst="rect">
            <a:avLst/>
          </a:prstGeom>
          <a:noFill/>
        </p:spPr>
        <p:txBody>
          <a:bodyPr wrap="square" rtlCol="0">
            <a:spAutoFit/>
          </a:bodyPr>
          <a:lstStyle/>
          <a:p>
            <a:pPr marL="0" lvl="1" defTabSz="622300">
              <a:lnSpc>
                <a:spcPct val="90000"/>
              </a:lnSpc>
              <a:spcBef>
                <a:spcPct val="0"/>
              </a:spcBef>
              <a:spcAft>
                <a:spcPct val="15000"/>
              </a:spcAft>
            </a:pPr>
            <a:r>
              <a:rPr lang="en-US" sz="2400" b="1" dirty="0">
                <a:solidFill>
                  <a:schemeClr val="tx2">
                    <a:lumMod val="75000"/>
                  </a:schemeClr>
                </a:solidFill>
              </a:rPr>
              <a:t>TIMELINESS</a:t>
            </a:r>
            <a:r>
              <a:rPr lang="en-US" sz="2400" b="1" dirty="0"/>
              <a:t> </a:t>
            </a:r>
            <a:r>
              <a:rPr lang="en-US" sz="2000" b="1" dirty="0"/>
              <a:t>-</a:t>
            </a:r>
            <a:r>
              <a:rPr lang="en-US" sz="2000" dirty="0"/>
              <a:t> </a:t>
            </a:r>
            <a:r>
              <a:rPr lang="en-US" sz="2000" b="1" dirty="0"/>
              <a:t>We thrive our challenges and perform our activities with high sense of urgency</a:t>
            </a:r>
          </a:p>
        </p:txBody>
      </p:sp>
      <p:sp>
        <p:nvSpPr>
          <p:cNvPr id="12" name="TextBox 11">
            <a:extLst>
              <a:ext uri="{FF2B5EF4-FFF2-40B4-BE49-F238E27FC236}">
                <a16:creationId xmlns:a16="http://schemas.microsoft.com/office/drawing/2014/main" id="{8C85AF62-96F8-4C67-A95E-6F1740E7C7FE}"/>
              </a:ext>
            </a:extLst>
          </p:cNvPr>
          <p:cNvSpPr txBox="1"/>
          <p:nvPr/>
        </p:nvSpPr>
        <p:spPr>
          <a:xfrm>
            <a:off x="894842" y="1527834"/>
            <a:ext cx="8778847" cy="1046440"/>
          </a:xfrm>
          <a:prstGeom prst="rect">
            <a:avLst/>
          </a:prstGeom>
          <a:noFill/>
        </p:spPr>
        <p:txBody>
          <a:bodyPr wrap="square" rtlCol="0" anchor="t">
            <a:spAutoFit/>
          </a:bodyPr>
          <a:lstStyle/>
          <a:p>
            <a:r>
              <a:rPr lang="en-US" sz="2400" b="1" dirty="0">
                <a:solidFill>
                  <a:schemeClr val="tx2">
                    <a:lumMod val="75000"/>
                  </a:schemeClr>
                </a:solidFill>
              </a:rPr>
              <a:t>INTEGRITY</a:t>
            </a:r>
            <a:r>
              <a:rPr lang="en-US" sz="2000" b="1" dirty="0"/>
              <a:t>- We are honest and Trustworthy. We accept responsibility for our actions and follow through on promises and commitments.</a:t>
            </a:r>
          </a:p>
          <a:p>
            <a:endParaRPr lang="en-US" dirty="0"/>
          </a:p>
        </p:txBody>
      </p:sp>
      <p:sp>
        <p:nvSpPr>
          <p:cNvPr id="20" name="Rectangle 19">
            <a:extLst>
              <a:ext uri="{FF2B5EF4-FFF2-40B4-BE49-F238E27FC236}">
                <a16:creationId xmlns:a16="http://schemas.microsoft.com/office/drawing/2014/main" id="{7618CE91-A927-4A8E-BC7E-F3AE1E7AB14A}"/>
              </a:ext>
            </a:extLst>
          </p:cNvPr>
          <p:cNvSpPr/>
          <p:nvPr/>
        </p:nvSpPr>
        <p:spPr>
          <a:xfrm>
            <a:off x="845513" y="4104591"/>
            <a:ext cx="10051085" cy="77400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8470083-FA62-4B7E-942A-FB8AA982B262}"/>
              </a:ext>
            </a:extLst>
          </p:cNvPr>
          <p:cNvSpPr txBox="1"/>
          <p:nvPr/>
        </p:nvSpPr>
        <p:spPr>
          <a:xfrm>
            <a:off x="856399" y="4191232"/>
            <a:ext cx="8792041" cy="941796"/>
          </a:xfrm>
          <a:prstGeom prst="rect">
            <a:avLst/>
          </a:prstGeom>
          <a:noFill/>
        </p:spPr>
        <p:txBody>
          <a:bodyPr wrap="square" rtlCol="0">
            <a:spAutoFit/>
          </a:bodyPr>
          <a:lstStyle/>
          <a:p>
            <a:pPr marL="0" lvl="1" defTabSz="622300">
              <a:lnSpc>
                <a:spcPct val="90000"/>
              </a:lnSpc>
              <a:spcBef>
                <a:spcPct val="0"/>
              </a:spcBef>
              <a:spcAft>
                <a:spcPct val="15000"/>
              </a:spcAft>
            </a:pPr>
            <a:r>
              <a:rPr lang="en-US" sz="2400" b="1" dirty="0">
                <a:solidFill>
                  <a:schemeClr val="tx2">
                    <a:lumMod val="75000"/>
                  </a:schemeClr>
                </a:solidFill>
              </a:rPr>
              <a:t>QUALITY</a:t>
            </a:r>
            <a:r>
              <a:rPr lang="en-US" sz="2000" b="1" dirty="0"/>
              <a:t>- We take pride in what we do and deliver high quality service to our clients and partners.</a:t>
            </a:r>
          </a:p>
          <a:p>
            <a:pPr marL="0" lvl="1" defTabSz="622300">
              <a:lnSpc>
                <a:spcPct val="90000"/>
              </a:lnSpc>
              <a:spcBef>
                <a:spcPct val="0"/>
              </a:spcBef>
              <a:spcAft>
                <a:spcPct val="15000"/>
              </a:spcAft>
            </a:pPr>
            <a:endParaRPr lang="en-US" sz="1400" dirty="0"/>
          </a:p>
        </p:txBody>
      </p:sp>
    </p:spTree>
    <p:extLst>
      <p:ext uri="{BB962C8B-B14F-4D97-AF65-F5344CB8AC3E}">
        <p14:creationId xmlns:p14="http://schemas.microsoft.com/office/powerpoint/2010/main" val="306905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solidFill>
                  <a:schemeClr val="bg1"/>
                </a:solidFill>
              </a:rPr>
              <a:t>.</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210217" y="1698486"/>
            <a:ext cx="10288693" cy="3962113"/>
          </a:xfrm>
        </p:spPr>
        <p:txBody>
          <a:bodyPr>
            <a:normAutofit lnSpcReduction="10000"/>
          </a:bodyPr>
          <a:lstStyle/>
          <a:p>
            <a:pPr marL="0" marR="5080" indent="0">
              <a:lnSpc>
                <a:spcPct val="100000"/>
              </a:lnSpc>
              <a:spcBef>
                <a:spcPts val="95"/>
              </a:spcBef>
              <a:buNone/>
            </a:pPr>
            <a:r>
              <a:rPr lang="en-US" sz="1600" spc="-45" dirty="0">
                <a:solidFill>
                  <a:srgbClr val="404040"/>
                </a:solidFill>
                <a:latin typeface="Trebuchet MS"/>
                <a:cs typeface="Trebuchet MS"/>
              </a:rPr>
              <a:t>We</a:t>
            </a:r>
            <a:r>
              <a:rPr lang="en-US" sz="1600" spc="15" dirty="0">
                <a:solidFill>
                  <a:srgbClr val="404040"/>
                </a:solidFill>
                <a:latin typeface="Trebuchet MS"/>
                <a:cs typeface="Trebuchet MS"/>
              </a:rPr>
              <a:t> </a:t>
            </a:r>
            <a:r>
              <a:rPr lang="en-US" sz="1600" spc="-5" dirty="0">
                <a:solidFill>
                  <a:srgbClr val="404040"/>
                </a:solidFill>
                <a:latin typeface="Trebuchet MS"/>
                <a:cs typeface="Trebuchet MS"/>
              </a:rPr>
              <a:t>offer</a:t>
            </a:r>
            <a:r>
              <a:rPr lang="en-US" sz="1600" spc="20" dirty="0">
                <a:solidFill>
                  <a:srgbClr val="404040"/>
                </a:solidFill>
                <a:latin typeface="Trebuchet MS"/>
                <a:cs typeface="Trebuchet MS"/>
              </a:rPr>
              <a:t> </a:t>
            </a:r>
            <a:r>
              <a:rPr lang="en-US" sz="1600" spc="-10" dirty="0">
                <a:solidFill>
                  <a:srgbClr val="404040"/>
                </a:solidFill>
                <a:latin typeface="Trebuchet MS"/>
                <a:cs typeface="Trebuchet MS"/>
              </a:rPr>
              <a:t>optimized</a:t>
            </a:r>
            <a:r>
              <a:rPr lang="en-US" sz="1600" spc="50" dirty="0">
                <a:solidFill>
                  <a:srgbClr val="404040"/>
                </a:solidFill>
                <a:latin typeface="Trebuchet MS"/>
                <a:cs typeface="Trebuchet MS"/>
              </a:rPr>
              <a:t> </a:t>
            </a:r>
            <a:r>
              <a:rPr lang="en-US" sz="1600" spc="-10" dirty="0">
                <a:solidFill>
                  <a:srgbClr val="404040"/>
                </a:solidFill>
                <a:latin typeface="Trebuchet MS"/>
                <a:cs typeface="Trebuchet MS"/>
              </a:rPr>
              <a:t>Multimodal</a:t>
            </a:r>
            <a:r>
              <a:rPr lang="en-US" sz="1600" spc="25" dirty="0">
                <a:solidFill>
                  <a:srgbClr val="404040"/>
                </a:solidFill>
                <a:latin typeface="Trebuchet MS"/>
                <a:cs typeface="Trebuchet MS"/>
              </a:rPr>
              <a:t> </a:t>
            </a:r>
            <a:r>
              <a:rPr lang="en-US" sz="1600" spc="-20" dirty="0">
                <a:solidFill>
                  <a:srgbClr val="404040"/>
                </a:solidFill>
                <a:latin typeface="Trebuchet MS"/>
                <a:cs typeface="Trebuchet MS"/>
              </a:rPr>
              <a:t>Transportation</a:t>
            </a:r>
            <a:r>
              <a:rPr lang="en-US" sz="1600" spc="40" dirty="0">
                <a:solidFill>
                  <a:srgbClr val="404040"/>
                </a:solidFill>
                <a:latin typeface="Trebuchet MS"/>
                <a:cs typeface="Trebuchet MS"/>
              </a:rPr>
              <a:t> </a:t>
            </a:r>
            <a:r>
              <a:rPr lang="en-US" sz="1600" spc="-5" dirty="0">
                <a:solidFill>
                  <a:srgbClr val="404040"/>
                </a:solidFill>
                <a:latin typeface="Trebuchet MS"/>
                <a:cs typeface="Trebuchet MS"/>
              </a:rPr>
              <a:t>Solutions</a:t>
            </a:r>
            <a:r>
              <a:rPr lang="en-US" sz="1600" spc="50" dirty="0">
                <a:solidFill>
                  <a:srgbClr val="404040"/>
                </a:solidFill>
                <a:latin typeface="Trebuchet MS"/>
                <a:cs typeface="Trebuchet MS"/>
              </a:rPr>
              <a:t> </a:t>
            </a:r>
            <a:r>
              <a:rPr lang="en-US" sz="1600" spc="-5" dirty="0">
                <a:solidFill>
                  <a:srgbClr val="404040"/>
                </a:solidFill>
                <a:latin typeface="Trebuchet MS"/>
                <a:cs typeface="Trebuchet MS"/>
              </a:rPr>
              <a:t>by</a:t>
            </a:r>
            <a:r>
              <a:rPr lang="en-US" sz="1600" spc="5" dirty="0">
                <a:solidFill>
                  <a:srgbClr val="404040"/>
                </a:solidFill>
                <a:latin typeface="Trebuchet MS"/>
                <a:cs typeface="Trebuchet MS"/>
              </a:rPr>
              <a:t> </a:t>
            </a:r>
            <a:r>
              <a:rPr lang="en-US" sz="1600" spc="-10" dirty="0">
                <a:solidFill>
                  <a:srgbClr val="404040"/>
                </a:solidFill>
                <a:latin typeface="Trebuchet MS"/>
                <a:cs typeface="Trebuchet MS"/>
              </a:rPr>
              <a:t>combining</a:t>
            </a:r>
            <a:r>
              <a:rPr lang="en-US" sz="1600" spc="25" dirty="0">
                <a:solidFill>
                  <a:srgbClr val="404040"/>
                </a:solidFill>
                <a:latin typeface="Trebuchet MS"/>
                <a:cs typeface="Trebuchet MS"/>
              </a:rPr>
              <a:t> </a:t>
            </a:r>
            <a:r>
              <a:rPr lang="en-US" sz="1600" spc="-5" dirty="0">
                <a:solidFill>
                  <a:srgbClr val="404040"/>
                </a:solidFill>
                <a:latin typeface="Trebuchet MS"/>
                <a:cs typeface="Trebuchet MS"/>
              </a:rPr>
              <a:t>several </a:t>
            </a:r>
            <a:r>
              <a:rPr lang="en-US" sz="1600" dirty="0">
                <a:solidFill>
                  <a:srgbClr val="404040"/>
                </a:solidFill>
                <a:latin typeface="Trebuchet MS"/>
                <a:cs typeface="Trebuchet MS"/>
              </a:rPr>
              <a:t> </a:t>
            </a:r>
            <a:r>
              <a:rPr lang="en-US" sz="1600" spc="-5" dirty="0">
                <a:solidFill>
                  <a:srgbClr val="404040"/>
                </a:solidFill>
                <a:latin typeface="Trebuchet MS"/>
                <a:cs typeface="Trebuchet MS"/>
              </a:rPr>
              <a:t>transportation</a:t>
            </a:r>
            <a:r>
              <a:rPr lang="en-US" sz="1600" spc="35" dirty="0">
                <a:solidFill>
                  <a:srgbClr val="404040"/>
                </a:solidFill>
                <a:latin typeface="Trebuchet MS"/>
                <a:cs typeface="Trebuchet MS"/>
              </a:rPr>
              <a:t> </a:t>
            </a:r>
            <a:r>
              <a:rPr lang="en-US" sz="1600" spc="-10" dirty="0">
                <a:solidFill>
                  <a:srgbClr val="404040"/>
                </a:solidFill>
                <a:latin typeface="Trebuchet MS"/>
                <a:cs typeface="Trebuchet MS"/>
              </a:rPr>
              <a:t>modes</a:t>
            </a:r>
            <a:r>
              <a:rPr lang="en-US" sz="1600" spc="25" dirty="0">
                <a:solidFill>
                  <a:srgbClr val="404040"/>
                </a:solidFill>
                <a:latin typeface="Trebuchet MS"/>
                <a:cs typeface="Trebuchet MS"/>
              </a:rPr>
              <a:t> </a:t>
            </a:r>
            <a:r>
              <a:rPr lang="en-US" sz="1600" spc="-5" dirty="0">
                <a:solidFill>
                  <a:srgbClr val="404040"/>
                </a:solidFill>
                <a:latin typeface="Trebuchet MS"/>
                <a:cs typeface="Trebuchet MS"/>
              </a:rPr>
              <a:t>across</a:t>
            </a:r>
            <a:r>
              <a:rPr lang="en-US" sz="1600" spc="10" dirty="0">
                <a:solidFill>
                  <a:srgbClr val="404040"/>
                </a:solidFill>
                <a:latin typeface="Trebuchet MS"/>
                <a:cs typeface="Trebuchet MS"/>
              </a:rPr>
              <a:t> </a:t>
            </a:r>
            <a:r>
              <a:rPr lang="en-US" sz="1600" spc="-5" dirty="0">
                <a:solidFill>
                  <a:srgbClr val="404040"/>
                </a:solidFill>
                <a:latin typeface="Trebuchet MS"/>
                <a:cs typeface="Trebuchet MS"/>
              </a:rPr>
              <a:t>road,</a:t>
            </a:r>
            <a:r>
              <a:rPr lang="en-US" sz="1600" spc="25" dirty="0">
                <a:solidFill>
                  <a:srgbClr val="404040"/>
                </a:solidFill>
                <a:latin typeface="Trebuchet MS"/>
                <a:cs typeface="Trebuchet MS"/>
              </a:rPr>
              <a:t> </a:t>
            </a:r>
            <a:r>
              <a:rPr lang="en-US" sz="1600" spc="-5" dirty="0">
                <a:solidFill>
                  <a:srgbClr val="404040"/>
                </a:solidFill>
                <a:latin typeface="Trebuchet MS"/>
                <a:cs typeface="Trebuchet MS"/>
              </a:rPr>
              <a:t>sea and</a:t>
            </a:r>
            <a:r>
              <a:rPr lang="en-US" sz="1600" dirty="0">
                <a:solidFill>
                  <a:srgbClr val="404040"/>
                </a:solidFill>
                <a:latin typeface="Trebuchet MS"/>
                <a:cs typeface="Trebuchet MS"/>
              </a:rPr>
              <a:t> </a:t>
            </a:r>
            <a:r>
              <a:rPr lang="en-US" sz="1600" spc="-60" dirty="0">
                <a:solidFill>
                  <a:srgbClr val="404040"/>
                </a:solidFill>
                <a:latin typeface="Trebuchet MS"/>
                <a:cs typeface="Trebuchet MS"/>
              </a:rPr>
              <a:t>air.</a:t>
            </a:r>
            <a:r>
              <a:rPr lang="en-US" sz="1600" spc="-15" dirty="0">
                <a:solidFill>
                  <a:srgbClr val="404040"/>
                </a:solidFill>
                <a:latin typeface="Trebuchet MS"/>
                <a:cs typeface="Trebuchet MS"/>
              </a:rPr>
              <a:t> </a:t>
            </a:r>
            <a:r>
              <a:rPr lang="en-US" sz="1600" spc="-5" dirty="0">
                <a:solidFill>
                  <a:srgbClr val="404040"/>
                </a:solidFill>
                <a:latin typeface="Trebuchet MS"/>
                <a:cs typeface="Trebuchet MS"/>
              </a:rPr>
              <a:t>These</a:t>
            </a:r>
            <a:r>
              <a:rPr lang="en-US" sz="1600" spc="15" dirty="0">
                <a:solidFill>
                  <a:srgbClr val="404040"/>
                </a:solidFill>
                <a:latin typeface="Trebuchet MS"/>
                <a:cs typeface="Trebuchet MS"/>
              </a:rPr>
              <a:t> </a:t>
            </a:r>
            <a:r>
              <a:rPr lang="en-US" sz="1600" spc="-10" dirty="0">
                <a:solidFill>
                  <a:srgbClr val="404040"/>
                </a:solidFill>
                <a:latin typeface="Trebuchet MS"/>
                <a:cs typeface="Trebuchet MS"/>
              </a:rPr>
              <a:t>modes</a:t>
            </a:r>
            <a:r>
              <a:rPr lang="en-US" sz="1600" spc="20" dirty="0">
                <a:solidFill>
                  <a:srgbClr val="404040"/>
                </a:solidFill>
                <a:latin typeface="Trebuchet MS"/>
                <a:cs typeface="Trebuchet MS"/>
              </a:rPr>
              <a:t> </a:t>
            </a:r>
            <a:r>
              <a:rPr lang="en-US" sz="1600" spc="-10" dirty="0">
                <a:solidFill>
                  <a:srgbClr val="404040"/>
                </a:solidFill>
                <a:latin typeface="Trebuchet MS"/>
                <a:cs typeface="Trebuchet MS"/>
              </a:rPr>
              <a:t>include </a:t>
            </a:r>
            <a:r>
              <a:rPr lang="en-US" sz="1600" spc="-5" dirty="0">
                <a:solidFill>
                  <a:srgbClr val="404040"/>
                </a:solidFill>
                <a:latin typeface="Trebuchet MS"/>
                <a:cs typeface="Trebuchet MS"/>
              </a:rPr>
              <a:t> </a:t>
            </a:r>
            <a:r>
              <a:rPr lang="en-US" sz="1600" spc="-10" dirty="0">
                <a:solidFill>
                  <a:srgbClr val="404040"/>
                </a:solidFill>
                <a:latin typeface="Trebuchet MS"/>
                <a:cs typeface="Trebuchet MS"/>
              </a:rPr>
              <a:t>conventional</a:t>
            </a:r>
            <a:r>
              <a:rPr lang="en-US" sz="1600" spc="40" dirty="0">
                <a:solidFill>
                  <a:srgbClr val="404040"/>
                </a:solidFill>
                <a:latin typeface="Trebuchet MS"/>
                <a:cs typeface="Trebuchet MS"/>
              </a:rPr>
              <a:t> </a:t>
            </a:r>
            <a:r>
              <a:rPr lang="en-US" sz="1600" spc="-5" dirty="0">
                <a:solidFill>
                  <a:srgbClr val="404040"/>
                </a:solidFill>
                <a:latin typeface="Trebuchet MS"/>
                <a:cs typeface="Trebuchet MS"/>
              </a:rPr>
              <a:t>as</a:t>
            </a:r>
            <a:r>
              <a:rPr lang="en-US" sz="1600" spc="20" dirty="0">
                <a:solidFill>
                  <a:srgbClr val="404040"/>
                </a:solidFill>
                <a:latin typeface="Trebuchet MS"/>
                <a:cs typeface="Trebuchet MS"/>
              </a:rPr>
              <a:t> </a:t>
            </a:r>
            <a:r>
              <a:rPr lang="en-US" sz="1600" spc="-5" dirty="0">
                <a:solidFill>
                  <a:srgbClr val="404040"/>
                </a:solidFill>
                <a:latin typeface="Trebuchet MS"/>
                <a:cs typeface="Trebuchet MS"/>
              </a:rPr>
              <a:t>well</a:t>
            </a:r>
            <a:r>
              <a:rPr lang="en-US" sz="1600" spc="25" dirty="0">
                <a:solidFill>
                  <a:srgbClr val="404040"/>
                </a:solidFill>
                <a:latin typeface="Trebuchet MS"/>
                <a:cs typeface="Trebuchet MS"/>
              </a:rPr>
              <a:t> </a:t>
            </a:r>
            <a:r>
              <a:rPr lang="en-US" sz="1600" spc="-5" dirty="0">
                <a:solidFill>
                  <a:srgbClr val="404040"/>
                </a:solidFill>
                <a:latin typeface="Trebuchet MS"/>
                <a:cs typeface="Trebuchet MS"/>
              </a:rPr>
              <a:t>as</a:t>
            </a:r>
            <a:r>
              <a:rPr lang="en-US" sz="1600" spc="5" dirty="0">
                <a:solidFill>
                  <a:srgbClr val="404040"/>
                </a:solidFill>
                <a:latin typeface="Trebuchet MS"/>
                <a:cs typeface="Trebuchet MS"/>
              </a:rPr>
              <a:t> </a:t>
            </a:r>
            <a:r>
              <a:rPr lang="en-US" sz="1600" spc="-5" dirty="0">
                <a:solidFill>
                  <a:srgbClr val="404040"/>
                </a:solidFill>
                <a:latin typeface="Trebuchet MS"/>
                <a:cs typeface="Trebuchet MS"/>
              </a:rPr>
              <a:t>containerized</a:t>
            </a:r>
            <a:r>
              <a:rPr lang="en-US" sz="1600" spc="45" dirty="0">
                <a:solidFill>
                  <a:srgbClr val="404040"/>
                </a:solidFill>
                <a:latin typeface="Trebuchet MS"/>
                <a:cs typeface="Trebuchet MS"/>
              </a:rPr>
              <a:t> </a:t>
            </a:r>
            <a:r>
              <a:rPr lang="en-US" sz="1600" spc="-5" dirty="0">
                <a:solidFill>
                  <a:srgbClr val="404040"/>
                </a:solidFill>
                <a:latin typeface="Trebuchet MS"/>
                <a:cs typeface="Trebuchet MS"/>
              </a:rPr>
              <a:t>railway</a:t>
            </a:r>
            <a:r>
              <a:rPr lang="en-US" sz="1600" spc="20" dirty="0">
                <a:solidFill>
                  <a:srgbClr val="404040"/>
                </a:solidFill>
                <a:latin typeface="Trebuchet MS"/>
                <a:cs typeface="Trebuchet MS"/>
              </a:rPr>
              <a:t> </a:t>
            </a:r>
            <a:r>
              <a:rPr lang="en-US" sz="1600" spc="-10" dirty="0">
                <a:solidFill>
                  <a:srgbClr val="404040"/>
                </a:solidFill>
                <a:latin typeface="Trebuchet MS"/>
                <a:cs typeface="Trebuchet MS"/>
              </a:rPr>
              <a:t>options.</a:t>
            </a:r>
            <a:r>
              <a:rPr lang="en-US" sz="1600" spc="45" dirty="0">
                <a:solidFill>
                  <a:srgbClr val="404040"/>
                </a:solidFill>
                <a:latin typeface="Trebuchet MS"/>
                <a:cs typeface="Trebuchet MS"/>
              </a:rPr>
              <a:t> </a:t>
            </a:r>
            <a:r>
              <a:rPr lang="en-US" sz="1600" spc="-10" dirty="0">
                <a:solidFill>
                  <a:srgbClr val="404040"/>
                </a:solidFill>
                <a:latin typeface="Trebuchet MS"/>
                <a:cs typeface="Trebuchet MS"/>
              </a:rPr>
              <a:t>Combining</a:t>
            </a:r>
            <a:r>
              <a:rPr lang="en-US" sz="1600" spc="30" dirty="0">
                <a:solidFill>
                  <a:srgbClr val="404040"/>
                </a:solidFill>
                <a:latin typeface="Trebuchet MS"/>
                <a:cs typeface="Trebuchet MS"/>
              </a:rPr>
              <a:t> </a:t>
            </a:r>
            <a:r>
              <a:rPr lang="en-US" sz="1600" spc="-5" dirty="0">
                <a:solidFill>
                  <a:srgbClr val="404040"/>
                </a:solidFill>
                <a:latin typeface="Trebuchet MS"/>
                <a:cs typeface="Trebuchet MS"/>
              </a:rPr>
              <a:t>these</a:t>
            </a:r>
            <a:r>
              <a:rPr lang="en-US" sz="1600" spc="20" dirty="0">
                <a:solidFill>
                  <a:srgbClr val="404040"/>
                </a:solidFill>
                <a:latin typeface="Trebuchet MS"/>
                <a:cs typeface="Trebuchet MS"/>
              </a:rPr>
              <a:t> </a:t>
            </a:r>
            <a:r>
              <a:rPr lang="en-US" sz="1600" spc="-10" dirty="0">
                <a:solidFill>
                  <a:srgbClr val="404040"/>
                </a:solidFill>
                <a:latin typeface="Trebuchet MS"/>
                <a:cs typeface="Trebuchet MS"/>
              </a:rPr>
              <a:t>modes </a:t>
            </a:r>
            <a:r>
              <a:rPr lang="en-US" sz="1600" spc="-465" dirty="0">
                <a:solidFill>
                  <a:srgbClr val="404040"/>
                </a:solidFill>
                <a:latin typeface="Trebuchet MS"/>
                <a:cs typeface="Trebuchet MS"/>
              </a:rPr>
              <a:t> </a:t>
            </a:r>
            <a:r>
              <a:rPr lang="en-US" sz="1600" spc="-5" dirty="0">
                <a:solidFill>
                  <a:srgbClr val="404040"/>
                </a:solidFill>
                <a:latin typeface="Trebuchet MS"/>
                <a:cs typeface="Trebuchet MS"/>
              </a:rPr>
              <a:t>effectively</a:t>
            </a:r>
            <a:r>
              <a:rPr lang="en-US" sz="1600" spc="10" dirty="0">
                <a:solidFill>
                  <a:srgbClr val="404040"/>
                </a:solidFill>
                <a:latin typeface="Trebuchet MS"/>
                <a:cs typeface="Trebuchet MS"/>
              </a:rPr>
              <a:t> </a:t>
            </a:r>
            <a:r>
              <a:rPr lang="en-US" sz="1600" spc="-5" dirty="0">
                <a:solidFill>
                  <a:srgbClr val="404040"/>
                </a:solidFill>
                <a:latin typeface="Trebuchet MS"/>
                <a:cs typeface="Trebuchet MS"/>
              </a:rPr>
              <a:t>helps</a:t>
            </a:r>
            <a:r>
              <a:rPr lang="en-US" sz="1600" spc="15" dirty="0">
                <a:solidFill>
                  <a:srgbClr val="404040"/>
                </a:solidFill>
                <a:latin typeface="Trebuchet MS"/>
                <a:cs typeface="Trebuchet MS"/>
              </a:rPr>
              <a:t> </a:t>
            </a:r>
            <a:r>
              <a:rPr lang="en-US" sz="1600" spc="-5" dirty="0">
                <a:solidFill>
                  <a:srgbClr val="404040"/>
                </a:solidFill>
                <a:latin typeface="Trebuchet MS"/>
                <a:cs typeface="Trebuchet MS"/>
              </a:rPr>
              <a:t>reduce</a:t>
            </a:r>
            <a:r>
              <a:rPr lang="en-US" sz="1600" spc="5" dirty="0">
                <a:solidFill>
                  <a:srgbClr val="404040"/>
                </a:solidFill>
                <a:latin typeface="Trebuchet MS"/>
                <a:cs typeface="Trebuchet MS"/>
              </a:rPr>
              <a:t> </a:t>
            </a:r>
            <a:r>
              <a:rPr lang="en-US" sz="1600" spc="-10" dirty="0">
                <a:solidFill>
                  <a:srgbClr val="404040"/>
                </a:solidFill>
                <a:latin typeface="Trebuchet MS"/>
                <a:cs typeface="Trebuchet MS"/>
              </a:rPr>
              <a:t>cost</a:t>
            </a:r>
            <a:r>
              <a:rPr lang="en-US" sz="1600" spc="10" dirty="0">
                <a:solidFill>
                  <a:srgbClr val="404040"/>
                </a:solidFill>
                <a:latin typeface="Trebuchet MS"/>
                <a:cs typeface="Trebuchet MS"/>
              </a:rPr>
              <a:t> </a:t>
            </a:r>
            <a:r>
              <a:rPr lang="en-US" sz="1600" spc="-5" dirty="0">
                <a:solidFill>
                  <a:srgbClr val="404040"/>
                </a:solidFill>
                <a:latin typeface="Trebuchet MS"/>
                <a:cs typeface="Trebuchet MS"/>
              </a:rPr>
              <a:t>and</a:t>
            </a:r>
            <a:r>
              <a:rPr lang="en-US" sz="1600" dirty="0">
                <a:solidFill>
                  <a:srgbClr val="404040"/>
                </a:solidFill>
                <a:latin typeface="Trebuchet MS"/>
                <a:cs typeface="Trebuchet MS"/>
              </a:rPr>
              <a:t> </a:t>
            </a:r>
            <a:r>
              <a:rPr lang="en-US" sz="1600" spc="-5" dirty="0">
                <a:solidFill>
                  <a:srgbClr val="404040"/>
                </a:solidFill>
                <a:latin typeface="Trebuchet MS"/>
                <a:cs typeface="Trebuchet MS"/>
              </a:rPr>
              <a:t>ensure</a:t>
            </a:r>
            <a:r>
              <a:rPr lang="en-US" sz="1600" spc="10" dirty="0">
                <a:solidFill>
                  <a:srgbClr val="404040"/>
                </a:solidFill>
                <a:latin typeface="Trebuchet MS"/>
                <a:cs typeface="Trebuchet MS"/>
              </a:rPr>
              <a:t> </a:t>
            </a:r>
            <a:r>
              <a:rPr lang="en-US" sz="1600" spc="-5" dirty="0">
                <a:solidFill>
                  <a:srgbClr val="404040"/>
                </a:solidFill>
                <a:latin typeface="Trebuchet MS"/>
                <a:cs typeface="Trebuchet MS"/>
              </a:rPr>
              <a:t>safe</a:t>
            </a:r>
            <a:r>
              <a:rPr lang="en-US" sz="1600" spc="5" dirty="0">
                <a:solidFill>
                  <a:srgbClr val="404040"/>
                </a:solidFill>
                <a:latin typeface="Trebuchet MS"/>
                <a:cs typeface="Trebuchet MS"/>
              </a:rPr>
              <a:t> </a:t>
            </a:r>
            <a:r>
              <a:rPr lang="en-US" sz="1600" spc="-5" dirty="0">
                <a:solidFill>
                  <a:srgbClr val="404040"/>
                </a:solidFill>
                <a:latin typeface="Trebuchet MS"/>
                <a:cs typeface="Trebuchet MS"/>
              </a:rPr>
              <a:t>movement</a:t>
            </a:r>
            <a:r>
              <a:rPr lang="en-US" sz="1600" spc="40" dirty="0">
                <a:solidFill>
                  <a:srgbClr val="404040"/>
                </a:solidFill>
                <a:latin typeface="Trebuchet MS"/>
                <a:cs typeface="Trebuchet MS"/>
              </a:rPr>
              <a:t> </a:t>
            </a:r>
            <a:r>
              <a:rPr lang="en-US" sz="1600" spc="-5" dirty="0">
                <a:solidFill>
                  <a:srgbClr val="404040"/>
                </a:solidFill>
                <a:latin typeface="Trebuchet MS"/>
                <a:cs typeface="Trebuchet MS"/>
              </a:rPr>
              <a:t>of</a:t>
            </a:r>
            <a:r>
              <a:rPr lang="en-US" sz="1600" spc="15" dirty="0">
                <a:solidFill>
                  <a:srgbClr val="404040"/>
                </a:solidFill>
                <a:latin typeface="Trebuchet MS"/>
                <a:cs typeface="Trebuchet MS"/>
              </a:rPr>
              <a:t> </a:t>
            </a:r>
            <a:r>
              <a:rPr lang="en-US" sz="1600" spc="-5" dirty="0">
                <a:solidFill>
                  <a:srgbClr val="404040"/>
                </a:solidFill>
                <a:latin typeface="Trebuchet MS"/>
                <a:cs typeface="Trebuchet MS"/>
              </a:rPr>
              <a:t>large</a:t>
            </a:r>
            <a:r>
              <a:rPr lang="en-US" sz="1600" spc="5" dirty="0">
                <a:solidFill>
                  <a:srgbClr val="404040"/>
                </a:solidFill>
                <a:latin typeface="Trebuchet MS"/>
                <a:cs typeface="Trebuchet MS"/>
              </a:rPr>
              <a:t> </a:t>
            </a:r>
            <a:r>
              <a:rPr lang="en-US" sz="1600" spc="-5" dirty="0">
                <a:solidFill>
                  <a:srgbClr val="404040"/>
                </a:solidFill>
                <a:latin typeface="Trebuchet MS"/>
                <a:cs typeface="Trebuchet MS"/>
              </a:rPr>
              <a:t>volumes.</a:t>
            </a:r>
          </a:p>
          <a:p>
            <a:pPr marL="0" indent="0">
              <a:lnSpc>
                <a:spcPct val="100000"/>
              </a:lnSpc>
              <a:buNone/>
            </a:pPr>
            <a:r>
              <a:rPr lang="en-US" sz="1800" b="1" spc="-15" dirty="0">
                <a:solidFill>
                  <a:srgbClr val="252525"/>
                </a:solidFill>
                <a:latin typeface="Trebuchet MS"/>
                <a:cs typeface="Trebuchet MS"/>
              </a:rPr>
              <a:t>SERVICE</a:t>
            </a:r>
            <a:r>
              <a:rPr lang="en-US" sz="1800" b="1" dirty="0">
                <a:solidFill>
                  <a:srgbClr val="252525"/>
                </a:solidFill>
                <a:latin typeface="Trebuchet MS"/>
                <a:cs typeface="Trebuchet MS"/>
              </a:rPr>
              <a:t> </a:t>
            </a:r>
            <a:r>
              <a:rPr lang="en-US" sz="1800" b="1" spc="-15" dirty="0">
                <a:solidFill>
                  <a:srgbClr val="252525"/>
                </a:solidFill>
                <a:latin typeface="Trebuchet MS"/>
                <a:cs typeface="Trebuchet MS"/>
              </a:rPr>
              <a:t>PORTFOLIO</a:t>
            </a:r>
            <a:endParaRPr lang="en-US" sz="1800" dirty="0">
              <a:latin typeface="Trebuchet MS"/>
              <a:cs typeface="Trebuchet MS"/>
            </a:endParaRPr>
          </a:p>
          <a:p>
            <a:pPr marL="374650" marR="4020185" indent="-285750">
              <a:lnSpc>
                <a:spcPct val="100000"/>
              </a:lnSpc>
              <a:spcBef>
                <a:spcPts val="60"/>
              </a:spcBef>
              <a:buFont typeface="Wingdings" panose="05000000000000000000" pitchFamily="2" charset="2"/>
              <a:buChar char="q"/>
            </a:pPr>
            <a:r>
              <a:rPr lang="en-US" sz="1600" spc="-5" dirty="0">
                <a:solidFill>
                  <a:srgbClr val="404040"/>
                </a:solidFill>
                <a:latin typeface="Trebuchet MS"/>
                <a:cs typeface="Trebuchet MS"/>
              </a:rPr>
              <a:t>Inland</a:t>
            </a:r>
            <a:r>
              <a:rPr lang="en-US" sz="1600" spc="-40" dirty="0">
                <a:solidFill>
                  <a:srgbClr val="404040"/>
                </a:solidFill>
                <a:latin typeface="Trebuchet MS"/>
                <a:cs typeface="Trebuchet MS"/>
              </a:rPr>
              <a:t> </a:t>
            </a:r>
            <a:r>
              <a:rPr lang="en-US" sz="1600" spc="-5" dirty="0">
                <a:solidFill>
                  <a:srgbClr val="404040"/>
                </a:solidFill>
                <a:latin typeface="Trebuchet MS"/>
                <a:cs typeface="Trebuchet MS"/>
              </a:rPr>
              <a:t>Logistics,</a:t>
            </a:r>
            <a:r>
              <a:rPr lang="en-US" sz="1600" spc="-30" dirty="0">
                <a:solidFill>
                  <a:srgbClr val="404040"/>
                </a:solidFill>
                <a:latin typeface="Trebuchet MS"/>
                <a:cs typeface="Trebuchet MS"/>
              </a:rPr>
              <a:t> </a:t>
            </a:r>
            <a:r>
              <a:rPr lang="en-US" sz="1600" dirty="0">
                <a:solidFill>
                  <a:srgbClr val="404040"/>
                </a:solidFill>
                <a:latin typeface="Trebuchet MS"/>
                <a:cs typeface="Trebuchet MS"/>
              </a:rPr>
              <a:t>Sea</a:t>
            </a:r>
            <a:r>
              <a:rPr lang="en-US" sz="1600" spc="-5" dirty="0">
                <a:solidFill>
                  <a:srgbClr val="404040"/>
                </a:solidFill>
                <a:latin typeface="Trebuchet MS"/>
                <a:cs typeface="Trebuchet MS"/>
              </a:rPr>
              <a:t> Freight</a:t>
            </a:r>
            <a:r>
              <a:rPr lang="en-US" sz="1600" spc="-15" dirty="0">
                <a:solidFill>
                  <a:srgbClr val="404040"/>
                </a:solidFill>
                <a:latin typeface="Trebuchet MS"/>
                <a:cs typeface="Trebuchet MS"/>
              </a:rPr>
              <a:t> </a:t>
            </a:r>
            <a:r>
              <a:rPr lang="en-US" sz="1600" spc="-5" dirty="0">
                <a:solidFill>
                  <a:srgbClr val="404040"/>
                </a:solidFill>
                <a:latin typeface="Trebuchet MS"/>
                <a:cs typeface="Trebuchet MS"/>
              </a:rPr>
              <a:t>and</a:t>
            </a:r>
            <a:r>
              <a:rPr lang="en-US" sz="1600" spc="-85" dirty="0">
                <a:solidFill>
                  <a:srgbClr val="404040"/>
                </a:solidFill>
                <a:latin typeface="Trebuchet MS"/>
                <a:cs typeface="Trebuchet MS"/>
              </a:rPr>
              <a:t> </a:t>
            </a:r>
            <a:r>
              <a:rPr lang="en-US" sz="1600" dirty="0">
                <a:solidFill>
                  <a:srgbClr val="404040"/>
                </a:solidFill>
                <a:latin typeface="Trebuchet MS"/>
                <a:cs typeface="Trebuchet MS"/>
              </a:rPr>
              <a:t>Air </a:t>
            </a:r>
            <a:r>
              <a:rPr lang="en-US" sz="1600" spc="-409" dirty="0">
                <a:solidFill>
                  <a:srgbClr val="404040"/>
                </a:solidFill>
                <a:latin typeface="Trebuchet MS"/>
                <a:cs typeface="Trebuchet MS"/>
              </a:rPr>
              <a:t> </a:t>
            </a:r>
            <a:r>
              <a:rPr lang="en-US" sz="1600" spc="-180" dirty="0">
                <a:solidFill>
                  <a:srgbClr val="404040"/>
                </a:solidFill>
                <a:latin typeface="Trebuchet MS"/>
                <a:cs typeface="Trebuchet MS"/>
              </a:rPr>
              <a:t>T</a:t>
            </a:r>
            <a:r>
              <a:rPr lang="en-US" sz="1600" spc="-10" dirty="0">
                <a:solidFill>
                  <a:srgbClr val="404040"/>
                </a:solidFill>
                <a:latin typeface="Trebuchet MS"/>
                <a:cs typeface="Trebuchet MS"/>
              </a:rPr>
              <a:t>a</a:t>
            </a:r>
            <a:r>
              <a:rPr lang="en-US" sz="1600" spc="-5" dirty="0">
                <a:solidFill>
                  <a:srgbClr val="404040"/>
                </a:solidFill>
                <a:latin typeface="Trebuchet MS"/>
                <a:cs typeface="Trebuchet MS"/>
              </a:rPr>
              <a:t>t</a:t>
            </a:r>
            <a:r>
              <a:rPr lang="en-US" sz="1600" dirty="0">
                <a:solidFill>
                  <a:srgbClr val="404040"/>
                </a:solidFill>
                <a:latin typeface="Trebuchet MS"/>
                <a:cs typeface="Trebuchet MS"/>
              </a:rPr>
              <a:t>a</a:t>
            </a:r>
            <a:r>
              <a:rPr lang="en-US" sz="1600" spc="-75" dirty="0">
                <a:solidFill>
                  <a:srgbClr val="404040"/>
                </a:solidFill>
                <a:latin typeface="Trebuchet MS"/>
                <a:cs typeface="Trebuchet MS"/>
              </a:rPr>
              <a:t> </a:t>
            </a:r>
            <a:r>
              <a:rPr lang="en-US" sz="1600" dirty="0">
                <a:solidFill>
                  <a:srgbClr val="404040"/>
                </a:solidFill>
                <a:latin typeface="Trebuchet MS"/>
                <a:cs typeface="Trebuchet MS"/>
              </a:rPr>
              <a:t>Ace,</a:t>
            </a:r>
            <a:r>
              <a:rPr lang="en-US" sz="1600" spc="-10" dirty="0">
                <a:solidFill>
                  <a:srgbClr val="404040"/>
                </a:solidFill>
                <a:latin typeface="Trebuchet MS"/>
                <a:cs typeface="Trebuchet MS"/>
              </a:rPr>
              <a:t> </a:t>
            </a:r>
            <a:r>
              <a:rPr lang="en-US" sz="1600" spc="-5" dirty="0">
                <a:solidFill>
                  <a:srgbClr val="404040"/>
                </a:solidFill>
                <a:latin typeface="Trebuchet MS"/>
                <a:cs typeface="Trebuchet MS"/>
              </a:rPr>
              <a:t>4</a:t>
            </a:r>
            <a:r>
              <a:rPr lang="en-US" sz="1600" spc="-10" dirty="0">
                <a:solidFill>
                  <a:srgbClr val="404040"/>
                </a:solidFill>
                <a:latin typeface="Trebuchet MS"/>
                <a:cs typeface="Trebuchet MS"/>
              </a:rPr>
              <a:t>0</a:t>
            </a:r>
            <a:r>
              <a:rPr lang="en-US" sz="1600" spc="-5" dirty="0">
                <a:solidFill>
                  <a:srgbClr val="404040"/>
                </a:solidFill>
                <a:latin typeface="Trebuchet MS"/>
                <a:cs typeface="Trebuchet MS"/>
              </a:rPr>
              <a:t>7</a:t>
            </a:r>
            <a:r>
              <a:rPr lang="en-US" sz="1600" dirty="0">
                <a:solidFill>
                  <a:srgbClr val="404040"/>
                </a:solidFill>
                <a:latin typeface="Trebuchet MS"/>
                <a:cs typeface="Trebuchet MS"/>
              </a:rPr>
              <a:t>,</a:t>
            </a:r>
            <a:r>
              <a:rPr lang="en-US" sz="1600" spc="5" dirty="0">
                <a:solidFill>
                  <a:srgbClr val="404040"/>
                </a:solidFill>
                <a:latin typeface="Trebuchet MS"/>
                <a:cs typeface="Trebuchet MS"/>
              </a:rPr>
              <a:t> </a:t>
            </a:r>
            <a:r>
              <a:rPr lang="en-US" sz="1600" spc="-5" dirty="0">
                <a:solidFill>
                  <a:srgbClr val="404040"/>
                </a:solidFill>
                <a:latin typeface="Trebuchet MS"/>
                <a:cs typeface="Trebuchet MS"/>
              </a:rPr>
              <a:t>2</a:t>
            </a:r>
            <a:r>
              <a:rPr lang="en-US" sz="1600" spc="-10" dirty="0">
                <a:solidFill>
                  <a:srgbClr val="404040"/>
                </a:solidFill>
                <a:latin typeface="Trebuchet MS"/>
                <a:cs typeface="Trebuchet MS"/>
              </a:rPr>
              <a:t>0</a:t>
            </a:r>
            <a:r>
              <a:rPr lang="en-US" sz="1600" dirty="0">
                <a:solidFill>
                  <a:srgbClr val="404040"/>
                </a:solidFill>
                <a:latin typeface="Trebuchet MS"/>
                <a:cs typeface="Trebuchet MS"/>
              </a:rPr>
              <a:t>ft </a:t>
            </a:r>
            <a:r>
              <a:rPr lang="en-US" sz="1600" spc="-5" dirty="0">
                <a:solidFill>
                  <a:srgbClr val="404040"/>
                </a:solidFill>
                <a:latin typeface="Trebuchet MS"/>
                <a:cs typeface="Trebuchet MS"/>
              </a:rPr>
              <a:t>Cont</a:t>
            </a:r>
            <a:r>
              <a:rPr lang="en-US" sz="1600" spc="-10" dirty="0">
                <a:solidFill>
                  <a:srgbClr val="404040"/>
                </a:solidFill>
                <a:latin typeface="Trebuchet MS"/>
                <a:cs typeface="Trebuchet MS"/>
              </a:rPr>
              <a:t>a</a:t>
            </a:r>
            <a:r>
              <a:rPr lang="en-US" sz="1600" spc="-5" dirty="0">
                <a:solidFill>
                  <a:srgbClr val="404040"/>
                </a:solidFill>
                <a:latin typeface="Trebuchet MS"/>
                <a:cs typeface="Trebuchet MS"/>
              </a:rPr>
              <a:t>iner</a:t>
            </a:r>
            <a:endParaRPr lang="en-US" sz="1600" dirty="0">
              <a:latin typeface="Trebuchet MS"/>
              <a:cs typeface="Trebuchet MS"/>
            </a:endParaRPr>
          </a:p>
          <a:p>
            <a:pPr marL="374650" indent="-285750">
              <a:lnSpc>
                <a:spcPct val="100000"/>
              </a:lnSpc>
              <a:spcBef>
                <a:spcPts val="720"/>
              </a:spcBef>
              <a:buFont typeface="Wingdings" panose="05000000000000000000" pitchFamily="2" charset="2"/>
              <a:buChar char="q"/>
            </a:pPr>
            <a:r>
              <a:rPr lang="en-US" sz="1600" spc="-15" dirty="0">
                <a:solidFill>
                  <a:srgbClr val="404040"/>
                </a:solidFill>
                <a:latin typeface="Trebuchet MS"/>
                <a:cs typeface="Trebuchet MS"/>
              </a:rPr>
              <a:t>Primary</a:t>
            </a:r>
            <a:r>
              <a:rPr lang="en-US" sz="1600" spc="5" dirty="0">
                <a:solidFill>
                  <a:srgbClr val="404040"/>
                </a:solidFill>
                <a:latin typeface="Trebuchet MS"/>
                <a:cs typeface="Trebuchet MS"/>
              </a:rPr>
              <a:t> </a:t>
            </a:r>
            <a:r>
              <a:rPr lang="en-US" sz="1600" spc="-5" dirty="0">
                <a:solidFill>
                  <a:srgbClr val="404040"/>
                </a:solidFill>
                <a:latin typeface="Trebuchet MS"/>
                <a:cs typeface="Trebuchet MS"/>
              </a:rPr>
              <a:t>and</a:t>
            </a:r>
            <a:r>
              <a:rPr lang="en-US" sz="1600" spc="-10" dirty="0">
                <a:solidFill>
                  <a:srgbClr val="404040"/>
                </a:solidFill>
                <a:latin typeface="Trebuchet MS"/>
                <a:cs typeface="Trebuchet MS"/>
              </a:rPr>
              <a:t> </a:t>
            </a:r>
            <a:r>
              <a:rPr lang="en-US" sz="1600" spc="-5" dirty="0">
                <a:solidFill>
                  <a:srgbClr val="404040"/>
                </a:solidFill>
                <a:latin typeface="Trebuchet MS"/>
                <a:cs typeface="Trebuchet MS"/>
              </a:rPr>
              <a:t>Secondary</a:t>
            </a:r>
            <a:r>
              <a:rPr lang="en-US" sz="1600" spc="-15" dirty="0">
                <a:solidFill>
                  <a:srgbClr val="404040"/>
                </a:solidFill>
                <a:latin typeface="Trebuchet MS"/>
                <a:cs typeface="Trebuchet MS"/>
              </a:rPr>
              <a:t> </a:t>
            </a:r>
            <a:r>
              <a:rPr lang="en-US" sz="1600" spc="-5" dirty="0">
                <a:solidFill>
                  <a:srgbClr val="404040"/>
                </a:solidFill>
                <a:latin typeface="Trebuchet MS"/>
                <a:cs typeface="Trebuchet MS"/>
              </a:rPr>
              <a:t>movement</a:t>
            </a:r>
            <a:r>
              <a:rPr lang="en-US" sz="1600" spc="-35" dirty="0">
                <a:solidFill>
                  <a:srgbClr val="404040"/>
                </a:solidFill>
                <a:latin typeface="Trebuchet MS"/>
                <a:cs typeface="Trebuchet MS"/>
              </a:rPr>
              <a:t> </a:t>
            </a:r>
            <a:r>
              <a:rPr lang="en-US" sz="1600" spc="-55" dirty="0">
                <a:solidFill>
                  <a:srgbClr val="404040"/>
                </a:solidFill>
                <a:latin typeface="Trebuchet MS"/>
                <a:cs typeface="Trebuchet MS"/>
              </a:rPr>
              <a:t>PAN</a:t>
            </a:r>
            <a:r>
              <a:rPr lang="en-US" sz="1600" spc="-10" dirty="0">
                <a:solidFill>
                  <a:srgbClr val="404040"/>
                </a:solidFill>
                <a:latin typeface="Trebuchet MS"/>
                <a:cs typeface="Trebuchet MS"/>
              </a:rPr>
              <a:t> </a:t>
            </a:r>
            <a:r>
              <a:rPr lang="en-US" sz="1600" spc="-5" dirty="0">
                <a:solidFill>
                  <a:srgbClr val="404040"/>
                </a:solidFill>
                <a:latin typeface="Trebuchet MS"/>
                <a:cs typeface="Trebuchet MS"/>
              </a:rPr>
              <a:t>India</a:t>
            </a:r>
            <a:endParaRPr lang="en-US" sz="1600" dirty="0">
              <a:latin typeface="Trebuchet MS"/>
              <a:cs typeface="Trebuchet MS"/>
            </a:endParaRPr>
          </a:p>
          <a:p>
            <a:pPr marL="374650" indent="-285750">
              <a:lnSpc>
                <a:spcPct val="100000"/>
              </a:lnSpc>
              <a:spcBef>
                <a:spcPts val="725"/>
              </a:spcBef>
              <a:buFont typeface="Wingdings" panose="05000000000000000000" pitchFamily="2" charset="2"/>
              <a:buChar char="q"/>
            </a:pPr>
            <a:r>
              <a:rPr lang="en-US" sz="1600" spc="-15" dirty="0">
                <a:solidFill>
                  <a:srgbClr val="404040"/>
                </a:solidFill>
                <a:latin typeface="Trebuchet MS"/>
                <a:cs typeface="Trebuchet MS"/>
              </a:rPr>
              <a:t>Reverse</a:t>
            </a:r>
            <a:r>
              <a:rPr lang="en-US" sz="1600" spc="-30" dirty="0">
                <a:solidFill>
                  <a:srgbClr val="404040"/>
                </a:solidFill>
                <a:latin typeface="Trebuchet MS"/>
                <a:cs typeface="Trebuchet MS"/>
              </a:rPr>
              <a:t> </a:t>
            </a:r>
            <a:r>
              <a:rPr lang="en-US" sz="1600" spc="-5" dirty="0">
                <a:solidFill>
                  <a:srgbClr val="404040"/>
                </a:solidFill>
                <a:latin typeface="Trebuchet MS"/>
                <a:cs typeface="Trebuchet MS"/>
              </a:rPr>
              <a:t>Logistics</a:t>
            </a:r>
            <a:endParaRPr lang="en-US" sz="1600" dirty="0">
              <a:latin typeface="Trebuchet MS"/>
              <a:cs typeface="Trebuchet MS"/>
            </a:endParaRPr>
          </a:p>
          <a:p>
            <a:pPr marL="374650" indent="-285750">
              <a:lnSpc>
                <a:spcPct val="100000"/>
              </a:lnSpc>
              <a:spcBef>
                <a:spcPts val="720"/>
              </a:spcBef>
              <a:buFont typeface="Wingdings" panose="05000000000000000000" pitchFamily="2" charset="2"/>
              <a:buChar char="q"/>
            </a:pPr>
            <a:r>
              <a:rPr lang="en-US" sz="1600" spc="-5" dirty="0">
                <a:solidFill>
                  <a:srgbClr val="404040"/>
                </a:solidFill>
                <a:latin typeface="Trebuchet MS"/>
                <a:cs typeface="Trebuchet MS"/>
              </a:rPr>
              <a:t>C</a:t>
            </a:r>
            <a:r>
              <a:rPr lang="en-US" sz="1600" dirty="0">
                <a:solidFill>
                  <a:srgbClr val="404040"/>
                </a:solidFill>
                <a:latin typeface="Trebuchet MS"/>
                <a:cs typeface="Trebuchet MS"/>
              </a:rPr>
              <a:t>HA</a:t>
            </a:r>
            <a:r>
              <a:rPr lang="en-US" sz="1600" spc="-90" dirty="0">
                <a:solidFill>
                  <a:srgbClr val="404040"/>
                </a:solidFill>
                <a:latin typeface="Trebuchet MS"/>
                <a:cs typeface="Trebuchet MS"/>
              </a:rPr>
              <a:t> </a:t>
            </a:r>
            <a:r>
              <a:rPr lang="en-US" sz="1600" dirty="0">
                <a:solidFill>
                  <a:srgbClr val="404040"/>
                </a:solidFill>
                <a:latin typeface="Trebuchet MS"/>
                <a:cs typeface="Trebuchet MS"/>
              </a:rPr>
              <a:t>Sup</a:t>
            </a:r>
            <a:r>
              <a:rPr lang="en-US" sz="1600" spc="-10" dirty="0">
                <a:solidFill>
                  <a:srgbClr val="404040"/>
                </a:solidFill>
                <a:latin typeface="Trebuchet MS"/>
                <a:cs typeface="Trebuchet MS"/>
              </a:rPr>
              <a:t>p</a:t>
            </a:r>
            <a:r>
              <a:rPr lang="en-US" sz="1600" dirty="0">
                <a:solidFill>
                  <a:srgbClr val="404040"/>
                </a:solidFill>
                <a:latin typeface="Trebuchet MS"/>
                <a:cs typeface="Trebuchet MS"/>
              </a:rPr>
              <a:t>ort</a:t>
            </a:r>
            <a:endParaRPr lang="en-US" sz="1600" dirty="0">
              <a:latin typeface="Trebuchet MS"/>
              <a:cs typeface="Trebuchet MS"/>
            </a:endParaRPr>
          </a:p>
          <a:p>
            <a:pPr marL="374650" indent="-285750">
              <a:lnSpc>
                <a:spcPct val="100000"/>
              </a:lnSpc>
              <a:spcBef>
                <a:spcPts val="720"/>
              </a:spcBef>
              <a:buFont typeface="Wingdings" panose="05000000000000000000" pitchFamily="2" charset="2"/>
              <a:buChar char="q"/>
            </a:pPr>
            <a:r>
              <a:rPr lang="en-US" sz="1600" spc="-5" dirty="0">
                <a:solidFill>
                  <a:srgbClr val="404040"/>
                </a:solidFill>
                <a:latin typeface="Trebuchet MS"/>
                <a:cs typeface="Trebuchet MS"/>
              </a:rPr>
              <a:t>Integrated</a:t>
            </a:r>
            <a:r>
              <a:rPr lang="en-US" sz="1600" spc="-55" dirty="0">
                <a:solidFill>
                  <a:srgbClr val="404040"/>
                </a:solidFill>
                <a:latin typeface="Trebuchet MS"/>
                <a:cs typeface="Trebuchet MS"/>
              </a:rPr>
              <a:t> </a:t>
            </a:r>
            <a:r>
              <a:rPr lang="en-US" sz="1600" spc="-20" dirty="0">
                <a:solidFill>
                  <a:srgbClr val="404040"/>
                </a:solidFill>
                <a:latin typeface="Trebuchet MS"/>
                <a:cs typeface="Trebuchet MS"/>
              </a:rPr>
              <a:t>Technology</a:t>
            </a:r>
            <a:r>
              <a:rPr lang="en-US" sz="1600" spc="-10" dirty="0">
                <a:solidFill>
                  <a:srgbClr val="404040"/>
                </a:solidFill>
                <a:latin typeface="Trebuchet MS"/>
                <a:cs typeface="Trebuchet MS"/>
              </a:rPr>
              <a:t> </a:t>
            </a:r>
            <a:r>
              <a:rPr lang="en-US" sz="1600" spc="-5" dirty="0">
                <a:solidFill>
                  <a:srgbClr val="404040"/>
                </a:solidFill>
                <a:latin typeface="Trebuchet MS"/>
                <a:cs typeface="Trebuchet MS"/>
              </a:rPr>
              <a:t>for</a:t>
            </a:r>
            <a:r>
              <a:rPr lang="en-US" sz="1600" spc="-50" dirty="0">
                <a:solidFill>
                  <a:srgbClr val="404040"/>
                </a:solidFill>
                <a:latin typeface="Trebuchet MS"/>
                <a:cs typeface="Trebuchet MS"/>
              </a:rPr>
              <a:t> </a:t>
            </a:r>
            <a:r>
              <a:rPr lang="en-US" sz="1600" spc="-25" dirty="0">
                <a:solidFill>
                  <a:srgbClr val="404040"/>
                </a:solidFill>
                <a:latin typeface="Trebuchet MS"/>
                <a:cs typeface="Trebuchet MS"/>
              </a:rPr>
              <a:t>Tracking</a:t>
            </a:r>
            <a:r>
              <a:rPr lang="en-US" sz="1600" spc="-15" dirty="0">
                <a:solidFill>
                  <a:srgbClr val="404040"/>
                </a:solidFill>
                <a:latin typeface="Trebuchet MS"/>
                <a:cs typeface="Trebuchet MS"/>
              </a:rPr>
              <a:t> </a:t>
            </a:r>
            <a:r>
              <a:rPr lang="en-US" sz="1600" spc="-5" dirty="0">
                <a:solidFill>
                  <a:srgbClr val="404040"/>
                </a:solidFill>
                <a:latin typeface="Trebuchet MS"/>
                <a:cs typeface="Trebuchet MS"/>
              </a:rPr>
              <a:t>and</a:t>
            </a:r>
            <a:r>
              <a:rPr lang="en-US" sz="1600" dirty="0">
                <a:solidFill>
                  <a:srgbClr val="404040"/>
                </a:solidFill>
                <a:latin typeface="Trebuchet MS"/>
                <a:cs typeface="Trebuchet MS"/>
              </a:rPr>
              <a:t> </a:t>
            </a:r>
            <a:r>
              <a:rPr lang="en-US" sz="1600" spc="-5" dirty="0">
                <a:solidFill>
                  <a:srgbClr val="404040"/>
                </a:solidFill>
                <a:latin typeface="Trebuchet MS"/>
                <a:cs typeface="Trebuchet MS"/>
              </a:rPr>
              <a:t>Increasing</a:t>
            </a:r>
            <a:r>
              <a:rPr lang="en-US" sz="1600" spc="5" dirty="0">
                <a:solidFill>
                  <a:srgbClr val="404040"/>
                </a:solidFill>
                <a:latin typeface="Trebuchet MS"/>
                <a:cs typeface="Trebuchet MS"/>
              </a:rPr>
              <a:t> </a:t>
            </a:r>
            <a:r>
              <a:rPr lang="en-US" sz="1600" spc="-5" dirty="0">
                <a:solidFill>
                  <a:srgbClr val="404040"/>
                </a:solidFill>
                <a:latin typeface="Trebuchet MS"/>
                <a:cs typeface="Trebuchet MS"/>
              </a:rPr>
              <a:t>Efficiency</a:t>
            </a:r>
            <a:endParaRPr lang="en-US" sz="1600" dirty="0">
              <a:latin typeface="Trebuchet MS"/>
              <a:cs typeface="Trebuchet MS"/>
            </a:endParaRPr>
          </a:p>
          <a:p>
            <a:pPr marL="0" marR="5080" indent="0">
              <a:lnSpc>
                <a:spcPct val="100000"/>
              </a:lnSpc>
              <a:spcBef>
                <a:spcPts val="95"/>
              </a:spcBef>
              <a:buNone/>
            </a:pPr>
            <a:endParaRPr lang="en-US" sz="1600" dirty="0">
              <a:latin typeface="Trebuchet MS"/>
              <a:cs typeface="Trebuchet MS"/>
            </a:endParaRPr>
          </a:p>
          <a:p>
            <a:pPr marL="0" indent="0">
              <a:lnSpc>
                <a:spcPct val="100000"/>
              </a:lnSpc>
              <a:spcBef>
                <a:spcPts val="10"/>
              </a:spcBef>
              <a:buNone/>
            </a:pPr>
            <a:r>
              <a:rPr lang="en-US" sz="2400" b="1" spc="-25" dirty="0">
                <a:solidFill>
                  <a:srgbClr val="404040"/>
                </a:solidFill>
                <a:latin typeface="Trebuchet MS"/>
                <a:cs typeface="Trebuchet MS"/>
              </a:rPr>
              <a:t>INTEGRATED</a:t>
            </a:r>
            <a:r>
              <a:rPr lang="en-US" sz="2400" b="1" spc="35" dirty="0">
                <a:solidFill>
                  <a:srgbClr val="404040"/>
                </a:solidFill>
                <a:latin typeface="Trebuchet MS"/>
                <a:cs typeface="Trebuchet MS"/>
              </a:rPr>
              <a:t> </a:t>
            </a:r>
            <a:r>
              <a:rPr lang="en-US" sz="2400" b="1" spc="-10" dirty="0">
                <a:solidFill>
                  <a:srgbClr val="404040"/>
                </a:solidFill>
                <a:latin typeface="Trebuchet MS"/>
                <a:cs typeface="Trebuchet MS"/>
              </a:rPr>
              <a:t>SOLUTIONS</a:t>
            </a:r>
            <a:r>
              <a:rPr lang="en-US" sz="2400" b="1" spc="20" dirty="0">
                <a:solidFill>
                  <a:srgbClr val="404040"/>
                </a:solidFill>
                <a:latin typeface="Trebuchet MS"/>
                <a:cs typeface="Trebuchet MS"/>
              </a:rPr>
              <a:t> </a:t>
            </a:r>
            <a:r>
              <a:rPr lang="en-US" sz="2400" b="1" spc="-5" dirty="0">
                <a:solidFill>
                  <a:srgbClr val="404040"/>
                </a:solidFill>
                <a:latin typeface="Trebuchet MS"/>
                <a:cs typeface="Trebuchet MS"/>
              </a:rPr>
              <a:t>PROVIDE</a:t>
            </a:r>
            <a:r>
              <a:rPr lang="en-US" sz="2400" b="1" spc="30" dirty="0">
                <a:solidFill>
                  <a:srgbClr val="404040"/>
                </a:solidFill>
                <a:latin typeface="Trebuchet MS"/>
                <a:cs typeface="Trebuchet MS"/>
              </a:rPr>
              <a:t> </a:t>
            </a:r>
            <a:r>
              <a:rPr lang="en-US" sz="2400" b="1" spc="-5" dirty="0">
                <a:solidFill>
                  <a:srgbClr val="404040"/>
                </a:solidFill>
                <a:latin typeface="Trebuchet MS"/>
                <a:cs typeface="Trebuchet MS"/>
              </a:rPr>
              <a:t>COST</a:t>
            </a:r>
            <a:r>
              <a:rPr lang="en-US" sz="2400" b="1" spc="-20" dirty="0">
                <a:solidFill>
                  <a:srgbClr val="404040"/>
                </a:solidFill>
                <a:latin typeface="Trebuchet MS"/>
                <a:cs typeface="Trebuchet MS"/>
              </a:rPr>
              <a:t> </a:t>
            </a:r>
            <a:r>
              <a:rPr lang="en-US" sz="2400" b="1" spc="-5" dirty="0">
                <a:solidFill>
                  <a:srgbClr val="404040"/>
                </a:solidFill>
                <a:latin typeface="Trebuchet MS"/>
                <a:cs typeface="Trebuchet MS"/>
              </a:rPr>
              <a:t>EFFECTIVENESS, </a:t>
            </a:r>
            <a:r>
              <a:rPr lang="en-US" sz="2400" b="1" spc="-470" dirty="0">
                <a:solidFill>
                  <a:srgbClr val="404040"/>
                </a:solidFill>
                <a:latin typeface="Trebuchet MS"/>
                <a:cs typeface="Trebuchet MS"/>
              </a:rPr>
              <a:t> </a:t>
            </a:r>
            <a:r>
              <a:rPr lang="en-US" sz="2400" b="1" spc="-5" dirty="0">
                <a:solidFill>
                  <a:srgbClr val="404040"/>
                </a:solidFill>
                <a:latin typeface="Trebuchet MS"/>
                <a:cs typeface="Trebuchet MS"/>
              </a:rPr>
              <a:t>FLEXIBILITY</a:t>
            </a:r>
            <a:r>
              <a:rPr lang="en-US" sz="2400" b="1" spc="-80" dirty="0">
                <a:solidFill>
                  <a:srgbClr val="404040"/>
                </a:solidFill>
                <a:latin typeface="Trebuchet MS"/>
                <a:cs typeface="Trebuchet MS"/>
              </a:rPr>
              <a:t> </a:t>
            </a:r>
            <a:r>
              <a:rPr lang="en-US" sz="2400" b="1" spc="-10" dirty="0">
                <a:solidFill>
                  <a:srgbClr val="404040"/>
                </a:solidFill>
                <a:latin typeface="Trebuchet MS"/>
                <a:cs typeface="Trebuchet MS"/>
              </a:rPr>
              <a:t>AND</a:t>
            </a:r>
            <a:r>
              <a:rPr lang="en-US" sz="2400" b="1" dirty="0">
                <a:solidFill>
                  <a:srgbClr val="404040"/>
                </a:solidFill>
                <a:latin typeface="Trebuchet MS"/>
                <a:cs typeface="Trebuchet MS"/>
              </a:rPr>
              <a:t> </a:t>
            </a:r>
            <a:r>
              <a:rPr lang="en-US" sz="2400" b="1" spc="-35" dirty="0">
                <a:solidFill>
                  <a:srgbClr val="404040"/>
                </a:solidFill>
                <a:latin typeface="Trebuchet MS"/>
                <a:cs typeface="Trebuchet MS"/>
              </a:rPr>
              <a:t>SAFETY.</a:t>
            </a:r>
            <a:endParaRPr lang="en-US" sz="2400" dirty="0">
              <a:latin typeface="Trebuchet MS"/>
              <a:cs typeface="Trebuchet MS"/>
            </a:endParaRPr>
          </a:p>
          <a:p>
            <a:pPr marL="0" indent="0">
              <a:lnSpc>
                <a:spcPct val="100000"/>
              </a:lnSpc>
              <a:spcBef>
                <a:spcPts val="10"/>
              </a:spcBef>
              <a:buNone/>
            </a:pPr>
            <a:endParaRPr lang="en-US" sz="2350" dirty="0">
              <a:latin typeface="Trebuchet MS"/>
              <a:cs typeface="Trebuchet MS"/>
            </a:endParaRPr>
          </a:p>
          <a:p>
            <a:pPr marL="0" marR="5080" indent="0">
              <a:lnSpc>
                <a:spcPct val="100000"/>
              </a:lnSpc>
              <a:spcBef>
                <a:spcPts val="95"/>
              </a:spcBef>
              <a:buNone/>
            </a:pPr>
            <a:endParaRPr lang="en-US" sz="1600" dirty="0">
              <a:latin typeface="Trebuchet MS"/>
              <a:cs typeface="Trebuchet MS"/>
            </a:endParaRPr>
          </a:p>
          <a:p>
            <a:pPr>
              <a:lnSpc>
                <a:spcPct val="100000"/>
              </a:lnSpc>
              <a:spcBef>
                <a:spcPts val="50"/>
              </a:spcBef>
            </a:pPr>
            <a:endParaRPr lang="en-US" sz="1600" dirty="0">
              <a:latin typeface="Trebuchet MS"/>
              <a:cs typeface="Trebuchet MS"/>
            </a:endParaRPr>
          </a:p>
          <a:p>
            <a:pPr marL="0" indent="0">
              <a:buNone/>
            </a:pPr>
            <a:endParaRPr lang="en-US" dirty="0"/>
          </a:p>
        </p:txBody>
      </p:sp>
      <p:sp>
        <p:nvSpPr>
          <p:cNvPr id="2" name="Text Placeholder 1">
            <a:extLst>
              <a:ext uri="{FF2B5EF4-FFF2-40B4-BE49-F238E27FC236}">
                <a16:creationId xmlns:a16="http://schemas.microsoft.com/office/drawing/2014/main" id="{E4C965B6-7E38-4D37-8DC4-198F7E2181D5}"/>
              </a:ext>
            </a:extLst>
          </p:cNvPr>
          <p:cNvSpPr>
            <a:spLocks noGrp="1"/>
          </p:cNvSpPr>
          <p:nvPr>
            <p:ph type="body" sz="quarter" idx="16"/>
          </p:nvPr>
        </p:nvSpPr>
        <p:spPr>
          <a:xfrm>
            <a:off x="0" y="760010"/>
            <a:ext cx="10837333" cy="584775"/>
          </a:xfrm>
        </p:spPr>
        <p:txBody>
          <a:bodyPr anchor="ctr"/>
          <a:lstStyle/>
          <a:p>
            <a:pPr>
              <a:lnSpc>
                <a:spcPct val="100000"/>
              </a:lnSpc>
            </a:pPr>
            <a:r>
              <a:rPr lang="en-US" sz="3200" spc="-30" dirty="0"/>
              <a:t>MULTIMODAL</a:t>
            </a:r>
            <a:r>
              <a:rPr lang="en-US" sz="3200" spc="-165" dirty="0"/>
              <a:t> </a:t>
            </a:r>
            <a:r>
              <a:rPr lang="en-US" sz="3200" spc="-45" dirty="0"/>
              <a:t>TRANSPORTATION</a:t>
            </a:r>
            <a:r>
              <a:rPr lang="en-US" sz="3200" spc="-5" dirty="0"/>
              <a:t> SOLUTIONS</a:t>
            </a:r>
            <a:r>
              <a:rPr lang="en-US" sz="3200" dirty="0"/>
              <a:t> </a:t>
            </a:r>
          </a:p>
        </p:txBody>
      </p:sp>
      <p:sp>
        <p:nvSpPr>
          <p:cNvPr id="18" name="Text Placeholder 119">
            <a:extLst>
              <a:ext uri="{FF2B5EF4-FFF2-40B4-BE49-F238E27FC236}">
                <a16:creationId xmlns:a16="http://schemas.microsoft.com/office/drawing/2014/main" id="{6E5B80C5-6B42-4867-88CC-660291DD3F8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grpSp>
        <p:nvGrpSpPr>
          <p:cNvPr id="11" name="object 12">
            <a:extLst>
              <a:ext uri="{FF2B5EF4-FFF2-40B4-BE49-F238E27FC236}">
                <a16:creationId xmlns:a16="http://schemas.microsoft.com/office/drawing/2014/main" id="{A550ADAA-454C-401B-B31E-7AB978825E95}"/>
              </a:ext>
            </a:extLst>
          </p:cNvPr>
          <p:cNvGrpSpPr/>
          <p:nvPr/>
        </p:nvGrpSpPr>
        <p:grpSpPr>
          <a:xfrm>
            <a:off x="6524412" y="1905000"/>
            <a:ext cx="5486400" cy="2819400"/>
            <a:chOff x="6376670" y="2834030"/>
            <a:chExt cx="5815330" cy="2840355"/>
          </a:xfrm>
        </p:grpSpPr>
        <p:pic>
          <p:nvPicPr>
            <p:cNvPr id="14" name="object 13">
              <a:extLst>
                <a:ext uri="{FF2B5EF4-FFF2-40B4-BE49-F238E27FC236}">
                  <a16:creationId xmlns:a16="http://schemas.microsoft.com/office/drawing/2014/main" id="{730D72B5-0D13-44E5-95C3-2F48A4DCFA4F}"/>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376670" y="2834030"/>
              <a:ext cx="5815329" cy="2771775"/>
            </a:xfrm>
            <a:prstGeom prst="rect">
              <a:avLst/>
            </a:prstGeom>
          </p:spPr>
        </p:pic>
        <p:sp>
          <p:nvSpPr>
            <p:cNvPr id="15" name="object 14">
              <a:extLst>
                <a:ext uri="{FF2B5EF4-FFF2-40B4-BE49-F238E27FC236}">
                  <a16:creationId xmlns:a16="http://schemas.microsoft.com/office/drawing/2014/main" id="{4F0BF1DF-F65F-45DB-B29F-EC39A653ED12}"/>
                </a:ext>
              </a:extLst>
            </p:cNvPr>
            <p:cNvSpPr/>
            <p:nvPr/>
          </p:nvSpPr>
          <p:spPr>
            <a:xfrm>
              <a:off x="7475474" y="5537225"/>
              <a:ext cx="4716780" cy="137160"/>
            </a:xfrm>
            <a:custGeom>
              <a:avLst/>
              <a:gdLst/>
              <a:ahLst/>
              <a:cxnLst/>
              <a:rect l="l" t="t" r="r" b="b"/>
              <a:pathLst>
                <a:path w="4716780" h="137160">
                  <a:moveTo>
                    <a:pt x="4716526" y="0"/>
                  </a:moveTo>
                  <a:lnTo>
                    <a:pt x="0" y="0"/>
                  </a:lnTo>
                  <a:lnTo>
                    <a:pt x="0" y="137159"/>
                  </a:lnTo>
                  <a:lnTo>
                    <a:pt x="4716526" y="137159"/>
                  </a:lnTo>
                  <a:lnTo>
                    <a:pt x="4716526" y="0"/>
                  </a:lnTo>
                  <a:close/>
                </a:path>
              </a:pathLst>
            </a:custGeom>
            <a:solidFill>
              <a:srgbClr val="1CB363"/>
            </a:solidFill>
          </p:spPr>
          <p:txBody>
            <a:bodyPr wrap="square" lIns="0" tIns="0" rIns="0" bIns="0" rtlCol="0"/>
            <a:lstStyle/>
            <a:p>
              <a:endParaRPr/>
            </a:p>
          </p:txBody>
        </p:sp>
      </p:grpSp>
    </p:spTree>
    <p:extLst>
      <p:ext uri="{BB962C8B-B14F-4D97-AF65-F5344CB8AC3E}">
        <p14:creationId xmlns:p14="http://schemas.microsoft.com/office/powerpoint/2010/main" val="2761340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64" y="382346"/>
            <a:ext cx="1950720" cy="422909"/>
          </a:xfrm>
          <a:prstGeom prst="rect">
            <a:avLst/>
          </a:prstGeom>
        </p:spPr>
        <p:txBody>
          <a:bodyPr vert="horz" wrap="square" lIns="0" tIns="13335" rIns="0" bIns="0" rtlCol="0">
            <a:spAutoFit/>
          </a:bodyPr>
          <a:lstStyle/>
          <a:p>
            <a:pPr marL="12700">
              <a:lnSpc>
                <a:spcPct val="100000"/>
              </a:lnSpc>
              <a:spcBef>
                <a:spcPts val="105"/>
              </a:spcBef>
            </a:pPr>
            <a:r>
              <a:rPr sz="2600" dirty="0">
                <a:solidFill>
                  <a:srgbClr val="FFFFFF"/>
                </a:solidFill>
              </a:rPr>
              <a:t>OUR</a:t>
            </a:r>
            <a:r>
              <a:rPr sz="2600" spc="-70" dirty="0">
                <a:solidFill>
                  <a:srgbClr val="FFFFFF"/>
                </a:solidFill>
              </a:rPr>
              <a:t> </a:t>
            </a:r>
            <a:r>
              <a:rPr sz="2600" spc="-5" dirty="0">
                <a:solidFill>
                  <a:srgbClr val="FFFFFF"/>
                </a:solidFill>
              </a:rPr>
              <a:t>CLIENTS</a:t>
            </a:r>
            <a:endParaRPr sz="2600"/>
          </a:p>
        </p:txBody>
      </p:sp>
      <p:pic>
        <p:nvPicPr>
          <p:cNvPr id="3" name="object 3"/>
          <p:cNvPicPr/>
          <p:nvPr/>
        </p:nvPicPr>
        <p:blipFill>
          <a:blip r:embed="rId2" cstate="print"/>
          <a:stretch>
            <a:fillRect/>
          </a:stretch>
        </p:blipFill>
        <p:spPr>
          <a:xfrm>
            <a:off x="1047125" y="3084009"/>
            <a:ext cx="3017520" cy="731520"/>
          </a:xfrm>
          <a:prstGeom prst="rect">
            <a:avLst/>
          </a:prstGeom>
        </p:spPr>
      </p:pic>
      <p:pic>
        <p:nvPicPr>
          <p:cNvPr id="5" name="object 5"/>
          <p:cNvPicPr/>
          <p:nvPr/>
        </p:nvPicPr>
        <p:blipFill>
          <a:blip r:embed="rId3" cstate="print"/>
          <a:stretch>
            <a:fillRect/>
          </a:stretch>
        </p:blipFill>
        <p:spPr>
          <a:xfrm>
            <a:off x="1047125" y="4731684"/>
            <a:ext cx="2209800" cy="937368"/>
          </a:xfrm>
          <a:prstGeom prst="rect">
            <a:avLst/>
          </a:prstGeom>
        </p:spPr>
      </p:pic>
      <p:pic>
        <p:nvPicPr>
          <p:cNvPr id="6" name="object 6"/>
          <p:cNvPicPr/>
          <p:nvPr/>
        </p:nvPicPr>
        <p:blipFill>
          <a:blip r:embed="rId4" cstate="print"/>
          <a:stretch>
            <a:fillRect/>
          </a:stretch>
        </p:blipFill>
        <p:spPr>
          <a:xfrm>
            <a:off x="1047125" y="1810861"/>
            <a:ext cx="2429510" cy="684552"/>
          </a:xfrm>
          <a:prstGeom prst="rect">
            <a:avLst/>
          </a:prstGeom>
        </p:spPr>
      </p:pic>
      <p:pic>
        <p:nvPicPr>
          <p:cNvPr id="7" name="object 7"/>
          <p:cNvPicPr/>
          <p:nvPr/>
        </p:nvPicPr>
        <p:blipFill>
          <a:blip r:embed="rId5" cstate="print"/>
          <a:stretch>
            <a:fillRect/>
          </a:stretch>
        </p:blipFill>
        <p:spPr>
          <a:xfrm>
            <a:off x="5318760" y="1615150"/>
            <a:ext cx="1554480" cy="914400"/>
          </a:xfrm>
          <a:prstGeom prst="rect">
            <a:avLst/>
          </a:prstGeom>
        </p:spPr>
      </p:pic>
      <p:pic>
        <p:nvPicPr>
          <p:cNvPr id="8" name="object 8"/>
          <p:cNvPicPr/>
          <p:nvPr/>
        </p:nvPicPr>
        <p:blipFill>
          <a:blip r:embed="rId6" cstate="print"/>
          <a:stretch>
            <a:fillRect/>
          </a:stretch>
        </p:blipFill>
        <p:spPr>
          <a:xfrm>
            <a:off x="5181600" y="3368883"/>
            <a:ext cx="1828800" cy="457200"/>
          </a:xfrm>
          <a:prstGeom prst="rect">
            <a:avLst/>
          </a:prstGeom>
        </p:spPr>
      </p:pic>
      <p:pic>
        <p:nvPicPr>
          <p:cNvPr id="19" name="Picture 18">
            <a:extLst>
              <a:ext uri="{FF2B5EF4-FFF2-40B4-BE49-F238E27FC236}">
                <a16:creationId xmlns:a16="http://schemas.microsoft.com/office/drawing/2014/main" id="{EE9EE4B9-6F64-4CEF-B12F-01FC6E7E1445}"/>
              </a:ext>
            </a:extLst>
          </p:cNvPr>
          <p:cNvPicPr>
            <a:picLocks noChangeAspect="1"/>
          </p:cNvPicPr>
          <p:nvPr/>
        </p:nvPicPr>
        <p:blipFill rotWithShape="1">
          <a:blip r:embed="rId7">
            <a:extLst>
              <a:ext uri="{28A0092B-C50C-407E-A947-70E740481C1C}">
                <a14:useLocalDpi xmlns:a14="http://schemas.microsoft.com/office/drawing/2010/main" val="0"/>
              </a:ext>
            </a:extLst>
          </a:blip>
          <a:srcRect b="21286"/>
          <a:stretch/>
        </p:blipFill>
        <p:spPr>
          <a:xfrm>
            <a:off x="8371034" y="3120699"/>
            <a:ext cx="2560320" cy="756280"/>
          </a:xfrm>
          <a:prstGeom prst="rect">
            <a:avLst/>
          </a:prstGeom>
        </p:spPr>
      </p:pic>
      <p:pic>
        <p:nvPicPr>
          <p:cNvPr id="21" name="Picture 20">
            <a:extLst>
              <a:ext uri="{FF2B5EF4-FFF2-40B4-BE49-F238E27FC236}">
                <a16:creationId xmlns:a16="http://schemas.microsoft.com/office/drawing/2014/main" id="{1D148E93-7513-43D1-AD75-CC89FDB64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80903" y="4832211"/>
            <a:ext cx="3566160" cy="577434"/>
          </a:xfrm>
          <a:prstGeom prst="rect">
            <a:avLst/>
          </a:prstGeom>
        </p:spPr>
      </p:pic>
      <p:pic>
        <p:nvPicPr>
          <p:cNvPr id="13" name="Picture 12">
            <a:extLst>
              <a:ext uri="{FF2B5EF4-FFF2-40B4-BE49-F238E27FC236}">
                <a16:creationId xmlns:a16="http://schemas.microsoft.com/office/drawing/2014/main" id="{56409DC4-590F-4A46-B19B-B24E939317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1525" y="1719437"/>
            <a:ext cx="2286000" cy="651588"/>
          </a:xfrm>
          <a:prstGeom prst="rect">
            <a:avLst/>
          </a:prstGeom>
        </p:spPr>
      </p:pic>
      <p:pic>
        <p:nvPicPr>
          <p:cNvPr id="15" name="Picture 14">
            <a:extLst>
              <a:ext uri="{FF2B5EF4-FFF2-40B4-BE49-F238E27FC236}">
                <a16:creationId xmlns:a16="http://schemas.microsoft.com/office/drawing/2014/main" id="{5DF2F9C7-8B72-4E33-A5F0-3D5DBBDC2751}"/>
              </a:ext>
            </a:extLst>
          </p:cNvPr>
          <p:cNvPicPr>
            <a:picLocks noChangeAspect="1"/>
          </p:cNvPicPr>
          <p:nvPr/>
        </p:nvPicPr>
        <p:blipFill rotWithShape="1">
          <a:blip r:embed="rId10">
            <a:extLst>
              <a:ext uri="{28A0092B-C50C-407E-A947-70E740481C1C}">
                <a14:useLocalDpi xmlns:a14="http://schemas.microsoft.com/office/drawing/2010/main" val="0"/>
              </a:ext>
            </a:extLst>
          </a:blip>
          <a:srcRect t="30212" b="26050"/>
          <a:stretch/>
        </p:blipFill>
        <p:spPr>
          <a:xfrm>
            <a:off x="8462962" y="4730403"/>
            <a:ext cx="2143125" cy="937368"/>
          </a:xfrm>
          <a:prstGeom prst="rect">
            <a:avLst/>
          </a:prstGeom>
        </p:spPr>
      </p:pic>
      <p:sp>
        <p:nvSpPr>
          <p:cNvPr id="12" name="Rectangle 11">
            <a:extLst>
              <a:ext uri="{FF2B5EF4-FFF2-40B4-BE49-F238E27FC236}">
                <a16:creationId xmlns:a16="http://schemas.microsoft.com/office/drawing/2014/main" id="{EFAC823B-12B9-45AF-869D-9948261DE909}"/>
              </a:ext>
            </a:extLst>
          </p:cNvPr>
          <p:cNvSpPr/>
          <p:nvPr/>
        </p:nvSpPr>
        <p:spPr>
          <a:xfrm>
            <a:off x="1058011" y="315302"/>
            <a:ext cx="7131896" cy="383693"/>
          </a:xfrm>
          <a:prstGeom prst="rect">
            <a:avLst/>
          </a:prstGeom>
          <a:solidFill>
            <a:srgbClr val="E19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2DA39C-7E15-419B-9C01-23005930A840}"/>
              </a:ext>
            </a:extLst>
          </p:cNvPr>
          <p:cNvSpPr/>
          <p:nvPr/>
        </p:nvSpPr>
        <p:spPr>
          <a:xfrm>
            <a:off x="0" y="464041"/>
            <a:ext cx="8001000" cy="684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     They Trust Us</a:t>
            </a:r>
          </a:p>
        </p:txBody>
      </p:sp>
      <p:sp>
        <p:nvSpPr>
          <p:cNvPr id="10" name="Right Triangle 9">
            <a:extLst>
              <a:ext uri="{FF2B5EF4-FFF2-40B4-BE49-F238E27FC236}">
                <a16:creationId xmlns:a16="http://schemas.microsoft.com/office/drawing/2014/main" id="{BF313A4D-47A1-4ADA-B78D-D59B503FD476}"/>
              </a:ext>
            </a:extLst>
          </p:cNvPr>
          <p:cNvSpPr/>
          <p:nvPr/>
        </p:nvSpPr>
        <p:spPr>
          <a:xfrm flipH="1">
            <a:off x="10820400" y="3597483"/>
            <a:ext cx="1371600" cy="2964568"/>
          </a:xfrm>
          <a:prstGeom prst="rtTriangle">
            <a:avLst/>
          </a:prstGeom>
          <a:solidFill>
            <a:srgbClr val="E19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78878" y="3392474"/>
            <a:ext cx="1548511" cy="463245"/>
          </a:xfrm>
          <a:prstGeom prst="rect">
            <a:avLst/>
          </a:prstGeom>
        </p:spPr>
      </p:pic>
      <p:sp>
        <p:nvSpPr>
          <p:cNvPr id="3" name="object 3"/>
          <p:cNvSpPr txBox="1"/>
          <p:nvPr/>
        </p:nvSpPr>
        <p:spPr>
          <a:xfrm>
            <a:off x="524255" y="1601334"/>
            <a:ext cx="2293620" cy="812165"/>
          </a:xfrm>
          <a:prstGeom prst="rect">
            <a:avLst/>
          </a:prstGeom>
        </p:spPr>
        <p:txBody>
          <a:bodyPr vert="horz" wrap="square" lIns="0" tIns="0" rIns="0" bIns="0" rtlCol="0">
            <a:spAutoFit/>
          </a:bodyPr>
          <a:lstStyle/>
          <a:p>
            <a:pPr>
              <a:lnSpc>
                <a:spcPts val="1980"/>
              </a:lnSpc>
            </a:pPr>
            <a:r>
              <a:rPr sz="1800" dirty="0">
                <a:latin typeface="Wingdings"/>
                <a:cs typeface="Wingdings"/>
              </a:rPr>
              <a:t></a:t>
            </a:r>
            <a:r>
              <a:rPr sz="1800" spc="350" dirty="0">
                <a:latin typeface="Times New Roman"/>
                <a:cs typeface="Times New Roman"/>
              </a:rPr>
              <a:t> </a:t>
            </a:r>
            <a:r>
              <a:rPr sz="1800" spc="-5" dirty="0">
                <a:latin typeface="Calibri"/>
                <a:cs typeface="Calibri"/>
              </a:rPr>
              <a:t>CMS</a:t>
            </a:r>
            <a:r>
              <a:rPr sz="1800" spc="-15" dirty="0">
                <a:latin typeface="Calibri"/>
                <a:cs typeface="Calibri"/>
              </a:rPr>
              <a:t> </a:t>
            </a:r>
            <a:r>
              <a:rPr sz="1800" spc="-5" dirty="0">
                <a:latin typeface="Calibri"/>
                <a:cs typeface="Calibri"/>
              </a:rPr>
              <a:t>is</a:t>
            </a:r>
            <a:r>
              <a:rPr sz="1800" spc="5" dirty="0">
                <a:latin typeface="Calibri"/>
                <a:cs typeface="Calibri"/>
              </a:rPr>
              <a:t> </a:t>
            </a:r>
            <a:r>
              <a:rPr sz="1800" spc="-5" dirty="0">
                <a:latin typeface="Calibri"/>
                <a:cs typeface="Calibri"/>
              </a:rPr>
              <a:t>our</a:t>
            </a:r>
            <a:r>
              <a:rPr sz="1800" spc="-15" dirty="0">
                <a:latin typeface="Calibri"/>
                <a:cs typeface="Calibri"/>
              </a:rPr>
              <a:t> </a:t>
            </a:r>
            <a:r>
              <a:rPr sz="1800" spc="-10" dirty="0">
                <a:latin typeface="Calibri"/>
                <a:cs typeface="Calibri"/>
              </a:rPr>
              <a:t>best</a:t>
            </a:r>
            <a:endParaRPr sz="1800">
              <a:latin typeface="Calibri"/>
              <a:cs typeface="Calibri"/>
            </a:endParaRPr>
          </a:p>
          <a:p>
            <a:pPr marL="286385">
              <a:lnSpc>
                <a:spcPct val="100000"/>
              </a:lnSpc>
            </a:pPr>
            <a:r>
              <a:rPr sz="1800" spc="-10" dirty="0">
                <a:latin typeface="Calibri"/>
                <a:cs typeface="Calibri"/>
              </a:rPr>
              <a:t>company </a:t>
            </a:r>
            <a:r>
              <a:rPr sz="1800" spc="-5" dirty="0">
                <a:latin typeface="Calibri"/>
                <a:cs typeface="Calibri"/>
              </a:rPr>
              <a:t>give</a:t>
            </a:r>
            <a:r>
              <a:rPr sz="1800" spc="-15" dirty="0">
                <a:latin typeface="Calibri"/>
                <a:cs typeface="Calibri"/>
              </a:rPr>
              <a:t> </a:t>
            </a:r>
            <a:r>
              <a:rPr sz="1800" spc="-5" dirty="0">
                <a:latin typeface="Calibri"/>
                <a:cs typeface="Calibri"/>
              </a:rPr>
              <a:t>verious</a:t>
            </a:r>
            <a:endParaRPr sz="1800">
              <a:latin typeface="Calibri"/>
              <a:cs typeface="Calibri"/>
            </a:endParaRPr>
          </a:p>
          <a:p>
            <a:pPr marL="286385">
              <a:lnSpc>
                <a:spcPct val="100000"/>
              </a:lnSpc>
            </a:pPr>
            <a:r>
              <a:rPr sz="1800" spc="-10" dirty="0">
                <a:latin typeface="Calibri"/>
                <a:cs typeface="Calibri"/>
              </a:rPr>
              <a:t>Project</a:t>
            </a:r>
            <a:r>
              <a:rPr sz="1800" spc="-25" dirty="0">
                <a:latin typeface="Calibri"/>
                <a:cs typeface="Calibri"/>
              </a:rPr>
              <a:t> </a:t>
            </a:r>
            <a:r>
              <a:rPr sz="1800" spc="-10" dirty="0">
                <a:latin typeface="Calibri"/>
                <a:cs typeface="Calibri"/>
              </a:rPr>
              <a:t>that</a:t>
            </a:r>
            <a:r>
              <a:rPr sz="1800" spc="-20" dirty="0">
                <a:latin typeface="Calibri"/>
                <a:cs typeface="Calibri"/>
              </a:rPr>
              <a:t> </a:t>
            </a:r>
            <a:r>
              <a:rPr sz="1800" spc="-5" dirty="0">
                <a:latin typeface="Calibri"/>
                <a:cs typeface="Calibri"/>
              </a:rPr>
              <a:t>this</a:t>
            </a:r>
            <a:endParaRPr sz="1800">
              <a:latin typeface="Calibri"/>
              <a:cs typeface="Calibri"/>
            </a:endParaRPr>
          </a:p>
        </p:txBody>
      </p:sp>
      <p:grpSp>
        <p:nvGrpSpPr>
          <p:cNvPr id="4" name="object 4"/>
          <p:cNvGrpSpPr/>
          <p:nvPr/>
        </p:nvGrpSpPr>
        <p:grpSpPr>
          <a:xfrm>
            <a:off x="0" y="0"/>
            <a:ext cx="12192000" cy="6858000"/>
            <a:chOff x="0" y="0"/>
            <a:chExt cx="12192000" cy="6858000"/>
          </a:xfrm>
        </p:grpSpPr>
        <p:pic>
          <p:nvPicPr>
            <p:cNvPr id="5" name="object 5"/>
            <p:cNvPicPr/>
            <p:nvPr/>
          </p:nvPicPr>
          <p:blipFill>
            <a:blip r:embed="rId3" cstate="print"/>
            <a:stretch>
              <a:fillRect/>
            </a:stretch>
          </p:blipFill>
          <p:spPr>
            <a:xfrm>
              <a:off x="0" y="0"/>
              <a:ext cx="12191998" cy="6857997"/>
            </a:xfrm>
            <a:prstGeom prst="rect">
              <a:avLst/>
            </a:prstGeom>
          </p:spPr>
        </p:pic>
        <p:pic>
          <p:nvPicPr>
            <p:cNvPr id="6" name="object 6"/>
            <p:cNvPicPr/>
            <p:nvPr/>
          </p:nvPicPr>
          <p:blipFill>
            <a:blip r:embed="rId2" cstate="print"/>
            <a:stretch>
              <a:fillRect/>
            </a:stretch>
          </p:blipFill>
          <p:spPr>
            <a:xfrm>
              <a:off x="238734" y="1395768"/>
              <a:ext cx="1478152" cy="445096"/>
            </a:xfrm>
            <a:prstGeom prst="rect">
              <a:avLst/>
            </a:prstGeom>
          </p:spPr>
        </p:pic>
      </p:grpSp>
      <p:sp>
        <p:nvSpPr>
          <p:cNvPr id="7" name="object 7"/>
          <p:cNvSpPr txBox="1"/>
          <p:nvPr/>
        </p:nvSpPr>
        <p:spPr>
          <a:xfrm>
            <a:off x="1216456" y="401184"/>
            <a:ext cx="4684395" cy="384175"/>
          </a:xfrm>
          <a:prstGeom prst="rect">
            <a:avLst/>
          </a:prstGeom>
        </p:spPr>
        <p:txBody>
          <a:bodyPr vert="horz" wrap="square" lIns="0" tIns="0" rIns="0" bIns="0" rtlCol="0">
            <a:spAutoFit/>
          </a:bodyPr>
          <a:lstStyle/>
          <a:p>
            <a:pPr>
              <a:lnSpc>
                <a:spcPts val="2965"/>
              </a:lnSpc>
            </a:pPr>
            <a:r>
              <a:rPr sz="2600" spc="-5" dirty="0">
                <a:solidFill>
                  <a:srgbClr val="F1F1F1"/>
                </a:solidFill>
                <a:latin typeface="Trebuchet MS"/>
                <a:cs typeface="Trebuchet MS"/>
              </a:rPr>
              <a:t>CLIENTS</a:t>
            </a:r>
            <a:r>
              <a:rPr sz="2600" spc="-15" dirty="0">
                <a:solidFill>
                  <a:srgbClr val="F1F1F1"/>
                </a:solidFill>
                <a:latin typeface="Trebuchet MS"/>
                <a:cs typeface="Trebuchet MS"/>
              </a:rPr>
              <a:t> </a:t>
            </a:r>
            <a:r>
              <a:rPr sz="2600" spc="-5" dirty="0">
                <a:solidFill>
                  <a:srgbClr val="F1F1F1"/>
                </a:solidFill>
                <a:latin typeface="Trebuchet MS"/>
                <a:cs typeface="Trebuchet MS"/>
              </a:rPr>
              <a:t>WISE</a:t>
            </a:r>
            <a:r>
              <a:rPr sz="2600" spc="-15" dirty="0">
                <a:solidFill>
                  <a:srgbClr val="F1F1F1"/>
                </a:solidFill>
                <a:latin typeface="Trebuchet MS"/>
                <a:cs typeface="Trebuchet MS"/>
              </a:rPr>
              <a:t> </a:t>
            </a:r>
            <a:r>
              <a:rPr sz="2600" spc="-20" dirty="0">
                <a:solidFill>
                  <a:srgbClr val="F1F1F1"/>
                </a:solidFill>
                <a:latin typeface="Trebuchet MS"/>
                <a:cs typeface="Trebuchet MS"/>
              </a:rPr>
              <a:t>SERVICES </a:t>
            </a:r>
            <a:r>
              <a:rPr sz="2600" spc="-40" dirty="0">
                <a:solidFill>
                  <a:srgbClr val="F1F1F1"/>
                </a:solidFill>
                <a:latin typeface="Trebuchet MS"/>
                <a:cs typeface="Trebuchet MS"/>
              </a:rPr>
              <a:t>DETAILS</a:t>
            </a:r>
            <a:endParaRPr sz="2600">
              <a:latin typeface="Trebuchet MS"/>
              <a:cs typeface="Trebuchet MS"/>
            </a:endParaRPr>
          </a:p>
        </p:txBody>
      </p:sp>
      <p:pic>
        <p:nvPicPr>
          <p:cNvPr id="8" name="object 8"/>
          <p:cNvPicPr/>
          <p:nvPr/>
        </p:nvPicPr>
        <p:blipFill>
          <a:blip r:embed="rId4" cstate="print"/>
          <a:stretch>
            <a:fillRect/>
          </a:stretch>
        </p:blipFill>
        <p:spPr>
          <a:xfrm>
            <a:off x="-40795" y="-36525"/>
            <a:ext cx="12191999" cy="6857997"/>
          </a:xfrm>
          <a:prstGeom prst="rect">
            <a:avLst/>
          </a:prstGeom>
        </p:spPr>
      </p:pic>
      <p:sp>
        <p:nvSpPr>
          <p:cNvPr id="9" name="object 9"/>
          <p:cNvSpPr txBox="1">
            <a:spLocks noGrp="1"/>
          </p:cNvSpPr>
          <p:nvPr>
            <p:ph type="title"/>
          </p:nvPr>
        </p:nvSpPr>
        <p:spPr>
          <a:xfrm>
            <a:off x="1203756" y="373837"/>
            <a:ext cx="4710430" cy="422909"/>
          </a:xfrm>
          <a:prstGeom prst="rect">
            <a:avLst/>
          </a:prstGeom>
        </p:spPr>
        <p:txBody>
          <a:bodyPr vert="horz" wrap="square" lIns="0" tIns="13335" rIns="0" bIns="0" rtlCol="0">
            <a:spAutoFit/>
          </a:bodyPr>
          <a:lstStyle/>
          <a:p>
            <a:pPr marL="12700">
              <a:lnSpc>
                <a:spcPct val="100000"/>
              </a:lnSpc>
              <a:spcBef>
                <a:spcPts val="105"/>
              </a:spcBef>
            </a:pPr>
            <a:r>
              <a:rPr sz="2600" spc="-5" dirty="0">
                <a:solidFill>
                  <a:srgbClr val="FFFFFF"/>
                </a:solidFill>
              </a:rPr>
              <a:t>CLIENTS</a:t>
            </a:r>
            <a:r>
              <a:rPr sz="2600" spc="-20" dirty="0">
                <a:solidFill>
                  <a:srgbClr val="FFFFFF"/>
                </a:solidFill>
              </a:rPr>
              <a:t> </a:t>
            </a:r>
            <a:r>
              <a:rPr sz="2600" spc="-5" dirty="0">
                <a:solidFill>
                  <a:srgbClr val="FFFFFF"/>
                </a:solidFill>
              </a:rPr>
              <a:t>WISE</a:t>
            </a:r>
            <a:r>
              <a:rPr sz="2600" spc="-15" dirty="0">
                <a:solidFill>
                  <a:srgbClr val="FFFFFF"/>
                </a:solidFill>
              </a:rPr>
              <a:t> </a:t>
            </a:r>
            <a:r>
              <a:rPr sz="2600" spc="-20" dirty="0">
                <a:solidFill>
                  <a:srgbClr val="FFFFFF"/>
                </a:solidFill>
              </a:rPr>
              <a:t>SERVICES </a:t>
            </a:r>
            <a:r>
              <a:rPr sz="2600" spc="-40" dirty="0">
                <a:solidFill>
                  <a:srgbClr val="FFFFFF"/>
                </a:solidFill>
              </a:rPr>
              <a:t>DETAILS</a:t>
            </a:r>
            <a:endParaRPr sz="2600"/>
          </a:p>
        </p:txBody>
      </p:sp>
      <p:grpSp>
        <p:nvGrpSpPr>
          <p:cNvPr id="10" name="object 10"/>
          <p:cNvGrpSpPr/>
          <p:nvPr/>
        </p:nvGrpSpPr>
        <p:grpSpPr>
          <a:xfrm>
            <a:off x="238733" y="1381409"/>
            <a:ext cx="10184776" cy="3371407"/>
            <a:chOff x="235077" y="1395029"/>
            <a:chExt cx="10184776" cy="3371407"/>
          </a:xfrm>
        </p:grpSpPr>
        <p:pic>
          <p:nvPicPr>
            <p:cNvPr id="11" name="object 11"/>
            <p:cNvPicPr/>
            <p:nvPr/>
          </p:nvPicPr>
          <p:blipFill>
            <a:blip r:embed="rId2" cstate="print"/>
            <a:stretch>
              <a:fillRect/>
            </a:stretch>
          </p:blipFill>
          <p:spPr>
            <a:xfrm>
              <a:off x="524563" y="1400831"/>
              <a:ext cx="1178699" cy="323850"/>
            </a:xfrm>
            <a:prstGeom prst="rect">
              <a:avLst/>
            </a:prstGeom>
          </p:spPr>
        </p:pic>
        <p:pic>
          <p:nvPicPr>
            <p:cNvPr id="14" name="object 14"/>
            <p:cNvPicPr/>
            <p:nvPr/>
          </p:nvPicPr>
          <p:blipFill>
            <a:blip r:embed="rId5" cstate="print"/>
            <a:stretch>
              <a:fillRect/>
            </a:stretch>
          </p:blipFill>
          <p:spPr>
            <a:xfrm>
              <a:off x="9556495" y="1395029"/>
              <a:ext cx="863358" cy="310464"/>
            </a:xfrm>
            <a:prstGeom prst="rect">
              <a:avLst/>
            </a:prstGeom>
          </p:spPr>
        </p:pic>
        <p:pic>
          <p:nvPicPr>
            <p:cNvPr id="15" name="object 15"/>
            <p:cNvPicPr/>
            <p:nvPr/>
          </p:nvPicPr>
          <p:blipFill>
            <a:blip r:embed="rId6" cstate="print"/>
            <a:stretch>
              <a:fillRect/>
            </a:stretch>
          </p:blipFill>
          <p:spPr>
            <a:xfrm>
              <a:off x="500230" y="3441664"/>
              <a:ext cx="799871" cy="350398"/>
            </a:xfrm>
            <a:prstGeom prst="rect">
              <a:avLst/>
            </a:prstGeom>
          </p:spPr>
        </p:pic>
        <p:pic>
          <p:nvPicPr>
            <p:cNvPr id="16" name="object 16"/>
            <p:cNvPicPr/>
            <p:nvPr/>
          </p:nvPicPr>
          <p:blipFill>
            <a:blip r:embed="rId7" cstate="print"/>
            <a:stretch>
              <a:fillRect/>
            </a:stretch>
          </p:blipFill>
          <p:spPr>
            <a:xfrm>
              <a:off x="3348256" y="3492500"/>
              <a:ext cx="686688" cy="195452"/>
            </a:xfrm>
            <a:prstGeom prst="rect">
              <a:avLst/>
            </a:prstGeom>
          </p:spPr>
        </p:pic>
        <p:pic>
          <p:nvPicPr>
            <p:cNvPr id="19" name="object 19"/>
            <p:cNvPicPr/>
            <p:nvPr/>
          </p:nvPicPr>
          <p:blipFill>
            <a:blip r:embed="rId8" cstate="print"/>
            <a:stretch>
              <a:fillRect/>
            </a:stretch>
          </p:blipFill>
          <p:spPr>
            <a:xfrm>
              <a:off x="264769" y="2354155"/>
              <a:ext cx="123743" cy="124249"/>
            </a:xfrm>
            <a:prstGeom prst="rect">
              <a:avLst/>
            </a:prstGeom>
          </p:spPr>
        </p:pic>
        <p:pic>
          <p:nvPicPr>
            <p:cNvPr id="20" name="object 20"/>
            <p:cNvPicPr/>
            <p:nvPr/>
          </p:nvPicPr>
          <p:blipFill>
            <a:blip r:embed="rId8" cstate="print"/>
            <a:stretch>
              <a:fillRect/>
            </a:stretch>
          </p:blipFill>
          <p:spPr>
            <a:xfrm>
              <a:off x="264769" y="1924006"/>
              <a:ext cx="123743" cy="124249"/>
            </a:xfrm>
            <a:prstGeom prst="rect">
              <a:avLst/>
            </a:prstGeom>
          </p:spPr>
        </p:pic>
        <p:pic>
          <p:nvPicPr>
            <p:cNvPr id="21" name="object 21"/>
            <p:cNvPicPr/>
            <p:nvPr/>
          </p:nvPicPr>
          <p:blipFill>
            <a:blip r:embed="rId8" cstate="print"/>
            <a:stretch>
              <a:fillRect/>
            </a:stretch>
          </p:blipFill>
          <p:spPr>
            <a:xfrm>
              <a:off x="3170047" y="1924006"/>
              <a:ext cx="123743" cy="124249"/>
            </a:xfrm>
            <a:prstGeom prst="rect">
              <a:avLst/>
            </a:prstGeom>
          </p:spPr>
        </p:pic>
        <p:pic>
          <p:nvPicPr>
            <p:cNvPr id="22" name="object 22"/>
            <p:cNvPicPr/>
            <p:nvPr/>
          </p:nvPicPr>
          <p:blipFill>
            <a:blip r:embed="rId8" cstate="print"/>
            <a:stretch>
              <a:fillRect/>
            </a:stretch>
          </p:blipFill>
          <p:spPr>
            <a:xfrm>
              <a:off x="6051549" y="1911560"/>
              <a:ext cx="123743" cy="124249"/>
            </a:xfrm>
            <a:prstGeom prst="rect">
              <a:avLst/>
            </a:prstGeom>
          </p:spPr>
        </p:pic>
        <p:pic>
          <p:nvPicPr>
            <p:cNvPr id="23" name="object 23"/>
            <p:cNvPicPr/>
            <p:nvPr/>
          </p:nvPicPr>
          <p:blipFill>
            <a:blip r:embed="rId8" cstate="print"/>
            <a:stretch>
              <a:fillRect/>
            </a:stretch>
          </p:blipFill>
          <p:spPr>
            <a:xfrm>
              <a:off x="9352660" y="1924006"/>
              <a:ext cx="123743" cy="124249"/>
            </a:xfrm>
            <a:prstGeom prst="rect">
              <a:avLst/>
            </a:prstGeom>
          </p:spPr>
        </p:pic>
        <p:pic>
          <p:nvPicPr>
            <p:cNvPr id="24" name="object 24"/>
            <p:cNvPicPr/>
            <p:nvPr/>
          </p:nvPicPr>
          <p:blipFill>
            <a:blip r:embed="rId8" cstate="print"/>
            <a:stretch>
              <a:fillRect/>
            </a:stretch>
          </p:blipFill>
          <p:spPr>
            <a:xfrm>
              <a:off x="238734" y="3979247"/>
              <a:ext cx="123743" cy="124249"/>
            </a:xfrm>
            <a:prstGeom prst="rect">
              <a:avLst/>
            </a:prstGeom>
          </p:spPr>
        </p:pic>
        <p:pic>
          <p:nvPicPr>
            <p:cNvPr id="25" name="object 25"/>
            <p:cNvPicPr/>
            <p:nvPr/>
          </p:nvPicPr>
          <p:blipFill>
            <a:blip r:embed="rId8" cstate="print"/>
            <a:stretch>
              <a:fillRect/>
            </a:stretch>
          </p:blipFill>
          <p:spPr>
            <a:xfrm>
              <a:off x="2844401" y="3979247"/>
              <a:ext cx="123743" cy="124249"/>
            </a:xfrm>
            <a:prstGeom prst="rect">
              <a:avLst/>
            </a:prstGeom>
          </p:spPr>
        </p:pic>
        <p:pic>
          <p:nvPicPr>
            <p:cNvPr id="26" name="object 26"/>
            <p:cNvPicPr/>
            <p:nvPr/>
          </p:nvPicPr>
          <p:blipFill>
            <a:blip r:embed="rId8" cstate="print"/>
            <a:stretch>
              <a:fillRect/>
            </a:stretch>
          </p:blipFill>
          <p:spPr>
            <a:xfrm>
              <a:off x="5511401" y="3979247"/>
              <a:ext cx="123743" cy="124249"/>
            </a:xfrm>
            <a:prstGeom prst="rect">
              <a:avLst/>
            </a:prstGeom>
          </p:spPr>
        </p:pic>
        <p:pic>
          <p:nvPicPr>
            <p:cNvPr id="27" name="object 27"/>
            <p:cNvPicPr/>
            <p:nvPr/>
          </p:nvPicPr>
          <p:blipFill>
            <a:blip r:embed="rId8" cstate="print"/>
            <a:stretch>
              <a:fillRect/>
            </a:stretch>
          </p:blipFill>
          <p:spPr>
            <a:xfrm>
              <a:off x="8454544" y="3977469"/>
              <a:ext cx="123743" cy="124249"/>
            </a:xfrm>
            <a:prstGeom prst="rect">
              <a:avLst/>
            </a:prstGeom>
          </p:spPr>
        </p:pic>
        <p:pic>
          <p:nvPicPr>
            <p:cNvPr id="28" name="object 28"/>
            <p:cNvPicPr/>
            <p:nvPr/>
          </p:nvPicPr>
          <p:blipFill>
            <a:blip r:embed="rId8" cstate="print"/>
            <a:stretch>
              <a:fillRect/>
            </a:stretch>
          </p:blipFill>
          <p:spPr>
            <a:xfrm>
              <a:off x="264718" y="2577294"/>
              <a:ext cx="123743" cy="124249"/>
            </a:xfrm>
            <a:prstGeom prst="rect">
              <a:avLst/>
            </a:prstGeom>
          </p:spPr>
        </p:pic>
        <p:pic>
          <p:nvPicPr>
            <p:cNvPr id="29" name="object 29"/>
            <p:cNvPicPr/>
            <p:nvPr/>
          </p:nvPicPr>
          <p:blipFill>
            <a:blip r:embed="rId8" cstate="print"/>
            <a:stretch>
              <a:fillRect/>
            </a:stretch>
          </p:blipFill>
          <p:spPr>
            <a:xfrm>
              <a:off x="235077" y="4642187"/>
              <a:ext cx="123743" cy="124249"/>
            </a:xfrm>
            <a:prstGeom prst="rect">
              <a:avLst/>
            </a:prstGeom>
          </p:spPr>
        </p:pic>
        <p:pic>
          <p:nvPicPr>
            <p:cNvPr id="30" name="object 30"/>
            <p:cNvPicPr/>
            <p:nvPr/>
          </p:nvPicPr>
          <p:blipFill>
            <a:blip r:embed="rId8" cstate="print"/>
            <a:stretch>
              <a:fillRect/>
            </a:stretch>
          </p:blipFill>
          <p:spPr>
            <a:xfrm>
              <a:off x="235077" y="4427303"/>
              <a:ext cx="123743" cy="124249"/>
            </a:xfrm>
            <a:prstGeom prst="rect">
              <a:avLst/>
            </a:prstGeom>
          </p:spPr>
        </p:pic>
        <p:pic>
          <p:nvPicPr>
            <p:cNvPr id="31" name="object 31"/>
            <p:cNvPicPr/>
            <p:nvPr/>
          </p:nvPicPr>
          <p:blipFill>
            <a:blip r:embed="rId8" cstate="print"/>
            <a:stretch>
              <a:fillRect/>
            </a:stretch>
          </p:blipFill>
          <p:spPr>
            <a:xfrm>
              <a:off x="9352660" y="2611076"/>
              <a:ext cx="123743" cy="124249"/>
            </a:xfrm>
            <a:prstGeom prst="rect">
              <a:avLst/>
            </a:prstGeom>
          </p:spPr>
        </p:pic>
        <p:pic>
          <p:nvPicPr>
            <p:cNvPr id="32" name="object 32"/>
            <p:cNvPicPr/>
            <p:nvPr/>
          </p:nvPicPr>
          <p:blipFill>
            <a:blip r:embed="rId8" cstate="print"/>
            <a:stretch>
              <a:fillRect/>
            </a:stretch>
          </p:blipFill>
          <p:spPr>
            <a:xfrm>
              <a:off x="9352660" y="2371300"/>
              <a:ext cx="123743" cy="124249"/>
            </a:xfrm>
            <a:prstGeom prst="rect">
              <a:avLst/>
            </a:prstGeom>
          </p:spPr>
        </p:pic>
        <p:pic>
          <p:nvPicPr>
            <p:cNvPr id="33" name="object 33"/>
            <p:cNvPicPr/>
            <p:nvPr/>
          </p:nvPicPr>
          <p:blipFill>
            <a:blip r:embed="rId8" cstate="print"/>
            <a:stretch>
              <a:fillRect/>
            </a:stretch>
          </p:blipFill>
          <p:spPr>
            <a:xfrm>
              <a:off x="264718" y="2783796"/>
              <a:ext cx="123744" cy="124249"/>
            </a:xfrm>
            <a:prstGeom prst="rect">
              <a:avLst/>
            </a:prstGeom>
          </p:spPr>
        </p:pic>
      </p:grpSp>
      <p:sp>
        <p:nvSpPr>
          <p:cNvPr id="34" name="object 34"/>
          <p:cNvSpPr txBox="1"/>
          <p:nvPr/>
        </p:nvSpPr>
        <p:spPr>
          <a:xfrm>
            <a:off x="467359" y="1868170"/>
            <a:ext cx="1844039" cy="1306830"/>
          </a:xfrm>
          <a:prstGeom prst="rect">
            <a:avLst/>
          </a:prstGeom>
        </p:spPr>
        <p:txBody>
          <a:bodyPr vert="horz" wrap="square" lIns="0" tIns="13335" rIns="0" bIns="0" rtlCol="0">
            <a:spAutoFit/>
          </a:bodyPr>
          <a:lstStyle/>
          <a:p>
            <a:pPr marL="12700" marR="5080">
              <a:lnSpc>
                <a:spcPct val="100000"/>
              </a:lnSpc>
              <a:spcBef>
                <a:spcPts val="105"/>
              </a:spcBef>
            </a:pPr>
            <a:r>
              <a:rPr sz="1400" spc="-15" dirty="0">
                <a:latin typeface="Trebuchet MS"/>
                <a:cs typeface="Trebuchet MS"/>
              </a:rPr>
              <a:t>Primary </a:t>
            </a:r>
            <a:r>
              <a:rPr sz="1400" spc="-5" dirty="0">
                <a:latin typeface="Trebuchet MS"/>
                <a:cs typeface="Trebuchet MS"/>
              </a:rPr>
              <a:t>and Secondary </a:t>
            </a:r>
            <a:r>
              <a:rPr sz="1400" spc="-409" dirty="0">
                <a:latin typeface="Trebuchet MS"/>
                <a:cs typeface="Trebuchet MS"/>
              </a:rPr>
              <a:t> </a:t>
            </a:r>
            <a:r>
              <a:rPr sz="1400" spc="-5" dirty="0">
                <a:latin typeface="Trebuchet MS"/>
                <a:cs typeface="Trebuchet MS"/>
              </a:rPr>
              <a:t>Movements </a:t>
            </a:r>
            <a:r>
              <a:rPr sz="1400" spc="-55" dirty="0">
                <a:latin typeface="Trebuchet MS"/>
                <a:cs typeface="Trebuchet MS"/>
              </a:rPr>
              <a:t>PAN </a:t>
            </a:r>
            <a:r>
              <a:rPr sz="1400" spc="-5" dirty="0">
                <a:latin typeface="Trebuchet MS"/>
                <a:cs typeface="Trebuchet MS"/>
              </a:rPr>
              <a:t>India </a:t>
            </a:r>
            <a:r>
              <a:rPr sz="1400" dirty="0">
                <a:latin typeface="Trebuchet MS"/>
                <a:cs typeface="Trebuchet MS"/>
              </a:rPr>
              <a:t> </a:t>
            </a:r>
            <a:r>
              <a:rPr sz="1400" spc="-10" dirty="0">
                <a:latin typeface="Trebuchet MS"/>
                <a:cs typeface="Trebuchet MS"/>
              </a:rPr>
              <a:t>Warehousing </a:t>
            </a:r>
            <a:r>
              <a:rPr sz="1400" spc="-55" dirty="0">
                <a:latin typeface="Trebuchet MS"/>
                <a:cs typeface="Trebuchet MS"/>
              </a:rPr>
              <a:t>PAN </a:t>
            </a:r>
            <a:r>
              <a:rPr sz="1400" spc="-5" dirty="0">
                <a:latin typeface="Trebuchet MS"/>
                <a:cs typeface="Trebuchet MS"/>
              </a:rPr>
              <a:t>India </a:t>
            </a:r>
            <a:r>
              <a:rPr sz="1400" spc="-409" dirty="0">
                <a:latin typeface="Trebuchet MS"/>
                <a:cs typeface="Trebuchet MS"/>
              </a:rPr>
              <a:t> </a:t>
            </a:r>
            <a:r>
              <a:rPr sz="1400" spc="-5" dirty="0">
                <a:latin typeface="Trebuchet MS"/>
                <a:cs typeface="Trebuchet MS"/>
              </a:rPr>
              <a:t>Scrap </a:t>
            </a:r>
            <a:r>
              <a:rPr sz="1400" spc="-15" dirty="0">
                <a:latin typeface="Trebuchet MS"/>
                <a:cs typeface="Trebuchet MS"/>
              </a:rPr>
              <a:t>Pickup </a:t>
            </a:r>
            <a:r>
              <a:rPr sz="1400" spc="-55" dirty="0">
                <a:latin typeface="Trebuchet MS"/>
                <a:cs typeface="Trebuchet MS"/>
              </a:rPr>
              <a:t>PAN </a:t>
            </a:r>
            <a:r>
              <a:rPr sz="1400" spc="-5" dirty="0">
                <a:latin typeface="Trebuchet MS"/>
                <a:cs typeface="Trebuchet MS"/>
              </a:rPr>
              <a:t>India </a:t>
            </a:r>
            <a:r>
              <a:rPr sz="1400" spc="-409" dirty="0">
                <a:latin typeface="Trebuchet MS"/>
                <a:cs typeface="Trebuchet MS"/>
              </a:rPr>
              <a:t> </a:t>
            </a:r>
            <a:r>
              <a:rPr sz="1400" dirty="0">
                <a:latin typeface="Trebuchet MS"/>
                <a:cs typeface="Trebuchet MS"/>
              </a:rPr>
              <a:t>New </a:t>
            </a:r>
            <a:r>
              <a:rPr sz="1400" spc="-5" dirty="0">
                <a:latin typeface="Trebuchet MS"/>
                <a:cs typeface="Trebuchet MS"/>
              </a:rPr>
              <a:t>Machine Delivery </a:t>
            </a:r>
            <a:r>
              <a:rPr sz="1400" dirty="0">
                <a:latin typeface="Trebuchet MS"/>
                <a:cs typeface="Trebuchet MS"/>
              </a:rPr>
              <a:t> </a:t>
            </a:r>
            <a:r>
              <a:rPr sz="1400" spc="-55" dirty="0">
                <a:latin typeface="Trebuchet MS"/>
                <a:cs typeface="Trebuchet MS"/>
              </a:rPr>
              <a:t>PAN</a:t>
            </a:r>
            <a:r>
              <a:rPr sz="1400" spc="-15" dirty="0">
                <a:latin typeface="Trebuchet MS"/>
                <a:cs typeface="Trebuchet MS"/>
              </a:rPr>
              <a:t> </a:t>
            </a:r>
            <a:r>
              <a:rPr sz="1400" spc="-5" dirty="0">
                <a:latin typeface="Trebuchet MS"/>
                <a:cs typeface="Trebuchet MS"/>
              </a:rPr>
              <a:t>India</a:t>
            </a:r>
            <a:endParaRPr sz="1400" dirty="0">
              <a:latin typeface="Trebuchet MS"/>
              <a:cs typeface="Trebuchet MS"/>
            </a:endParaRPr>
          </a:p>
        </p:txBody>
      </p:sp>
      <p:sp>
        <p:nvSpPr>
          <p:cNvPr id="42" name="object 42"/>
          <p:cNvSpPr txBox="1"/>
          <p:nvPr/>
        </p:nvSpPr>
        <p:spPr>
          <a:xfrm>
            <a:off x="128422" y="6562051"/>
            <a:ext cx="1795145" cy="233045"/>
          </a:xfrm>
          <a:prstGeom prst="rect">
            <a:avLst/>
          </a:prstGeom>
        </p:spPr>
        <p:txBody>
          <a:bodyPr vert="horz" wrap="square" lIns="0" tIns="1905" rIns="0" bIns="0" rtlCol="0">
            <a:spAutoFit/>
          </a:bodyPr>
          <a:lstStyle/>
          <a:p>
            <a:pPr marL="12700">
              <a:lnSpc>
                <a:spcPct val="100000"/>
              </a:lnSpc>
              <a:spcBef>
                <a:spcPts val="15"/>
              </a:spcBef>
            </a:pPr>
            <a:r>
              <a:rPr sz="1400" spc="-15" dirty="0">
                <a:solidFill>
                  <a:srgbClr val="7E7E7E"/>
                </a:solidFill>
                <a:latin typeface="Trebuchet MS"/>
                <a:cs typeface="Trebuchet MS"/>
                <a:hlinkClick r:id="rId9"/>
              </a:rPr>
              <a:t>www.seniorsolution.in</a:t>
            </a:r>
            <a:endParaRPr sz="1400" dirty="0">
              <a:latin typeface="Trebuchet MS"/>
              <a:cs typeface="Trebuchet MS"/>
            </a:endParaRPr>
          </a:p>
        </p:txBody>
      </p:sp>
      <p:sp>
        <p:nvSpPr>
          <p:cNvPr id="35" name="object 35"/>
          <p:cNvSpPr txBox="1"/>
          <p:nvPr/>
        </p:nvSpPr>
        <p:spPr>
          <a:xfrm>
            <a:off x="3372992" y="1868170"/>
            <a:ext cx="2037208" cy="1129155"/>
          </a:xfrm>
          <a:prstGeom prst="rect">
            <a:avLst/>
          </a:prstGeom>
        </p:spPr>
        <p:txBody>
          <a:bodyPr vert="horz" wrap="square" lIns="0" tIns="13335" rIns="0" bIns="0" rtlCol="0">
            <a:spAutoFit/>
          </a:bodyPr>
          <a:lstStyle/>
          <a:p>
            <a:pPr marL="12700" marR="5080">
              <a:lnSpc>
                <a:spcPct val="100000"/>
              </a:lnSpc>
              <a:spcBef>
                <a:spcPts val="105"/>
              </a:spcBef>
            </a:pPr>
            <a:r>
              <a:rPr sz="1400" spc="-5" dirty="0">
                <a:latin typeface="Trebuchet MS"/>
                <a:cs typeface="Trebuchet MS"/>
              </a:rPr>
              <a:t>Secondary </a:t>
            </a:r>
            <a:r>
              <a:rPr sz="1400" spc="-409" dirty="0">
                <a:latin typeface="Trebuchet MS"/>
                <a:cs typeface="Trebuchet MS"/>
              </a:rPr>
              <a:t> </a:t>
            </a:r>
            <a:r>
              <a:rPr sz="1400" dirty="0">
                <a:latin typeface="Trebuchet MS"/>
                <a:cs typeface="Trebuchet MS"/>
              </a:rPr>
              <a:t>Movements</a:t>
            </a:r>
            <a:r>
              <a:rPr sz="1400" spc="-45" dirty="0">
                <a:latin typeface="Trebuchet MS"/>
                <a:cs typeface="Trebuchet MS"/>
              </a:rPr>
              <a:t> </a:t>
            </a:r>
            <a:r>
              <a:rPr sz="1400" spc="-55" dirty="0">
                <a:latin typeface="Trebuchet MS"/>
                <a:cs typeface="Trebuchet MS"/>
              </a:rPr>
              <a:t>PAN</a:t>
            </a:r>
            <a:r>
              <a:rPr sz="1400" spc="-35" dirty="0">
                <a:latin typeface="Trebuchet MS"/>
                <a:cs typeface="Trebuchet MS"/>
              </a:rPr>
              <a:t> </a:t>
            </a:r>
            <a:r>
              <a:rPr sz="1400" spc="-5" dirty="0">
                <a:latin typeface="Trebuchet MS"/>
                <a:cs typeface="Trebuchet MS"/>
              </a:rPr>
              <a:t>India</a:t>
            </a:r>
            <a:endParaRPr lang="en-US" sz="1400" spc="-5" dirty="0">
              <a:latin typeface="Trebuchet MS"/>
              <a:cs typeface="Trebuchet MS"/>
            </a:endParaRPr>
          </a:p>
          <a:p>
            <a:pPr marL="12700" marR="5080">
              <a:lnSpc>
                <a:spcPct val="100000"/>
              </a:lnSpc>
              <a:spcBef>
                <a:spcPts val="105"/>
              </a:spcBef>
            </a:pPr>
            <a:r>
              <a:rPr lang="en-US" sz="1400" spc="-5" dirty="0">
                <a:latin typeface="Trebuchet MS"/>
                <a:cs typeface="Trebuchet MS"/>
              </a:rPr>
              <a:t>Scrap </a:t>
            </a:r>
            <a:r>
              <a:rPr lang="en-US" sz="1400" spc="-15" dirty="0">
                <a:latin typeface="Trebuchet MS"/>
                <a:cs typeface="Trebuchet MS"/>
              </a:rPr>
              <a:t>Pickup </a:t>
            </a:r>
            <a:r>
              <a:rPr lang="en-US" sz="1400" spc="-55" dirty="0">
                <a:latin typeface="Trebuchet MS"/>
                <a:cs typeface="Trebuchet MS"/>
              </a:rPr>
              <a:t>PAN </a:t>
            </a:r>
            <a:r>
              <a:rPr lang="en-US" sz="1400" spc="-5" dirty="0">
                <a:latin typeface="Trebuchet MS"/>
                <a:cs typeface="Trebuchet MS"/>
              </a:rPr>
              <a:t>India</a:t>
            </a:r>
          </a:p>
          <a:p>
            <a:pPr marL="12700" marR="5080">
              <a:lnSpc>
                <a:spcPct val="100000"/>
              </a:lnSpc>
              <a:spcBef>
                <a:spcPts val="105"/>
              </a:spcBef>
            </a:pPr>
            <a:r>
              <a:rPr lang="en-US" sz="1400" spc="-5" dirty="0">
                <a:latin typeface="Trebuchet MS"/>
                <a:cs typeface="Trebuchet MS"/>
              </a:rPr>
              <a:t>Warehousing Movements </a:t>
            </a:r>
          </a:p>
          <a:p>
            <a:pPr marL="12700" marR="5080">
              <a:lnSpc>
                <a:spcPct val="100000"/>
              </a:lnSpc>
              <a:spcBef>
                <a:spcPts val="105"/>
              </a:spcBef>
            </a:pPr>
            <a:endParaRPr sz="1400" dirty="0">
              <a:latin typeface="Trebuchet MS"/>
              <a:cs typeface="Trebuchet MS"/>
            </a:endParaRPr>
          </a:p>
        </p:txBody>
      </p:sp>
      <p:sp>
        <p:nvSpPr>
          <p:cNvPr id="36" name="object 36"/>
          <p:cNvSpPr txBox="1"/>
          <p:nvPr/>
        </p:nvSpPr>
        <p:spPr>
          <a:xfrm>
            <a:off x="6254877" y="1868170"/>
            <a:ext cx="1844039" cy="900888"/>
          </a:xfrm>
          <a:prstGeom prst="rect">
            <a:avLst/>
          </a:prstGeom>
        </p:spPr>
        <p:txBody>
          <a:bodyPr vert="horz" wrap="square" lIns="0" tIns="13335" rIns="0" bIns="0" rtlCol="0">
            <a:spAutoFit/>
          </a:bodyPr>
          <a:lstStyle/>
          <a:p>
            <a:pPr marL="12700" marR="5080">
              <a:lnSpc>
                <a:spcPct val="100000"/>
              </a:lnSpc>
              <a:spcBef>
                <a:spcPts val="105"/>
              </a:spcBef>
            </a:pPr>
            <a:r>
              <a:rPr sz="1400" spc="-15" dirty="0">
                <a:latin typeface="Trebuchet MS"/>
                <a:cs typeface="Trebuchet MS"/>
              </a:rPr>
              <a:t>Primary </a:t>
            </a:r>
            <a:r>
              <a:rPr sz="1400" spc="-5" dirty="0">
                <a:latin typeface="Trebuchet MS"/>
                <a:cs typeface="Trebuchet MS"/>
              </a:rPr>
              <a:t>and Secondary </a:t>
            </a:r>
            <a:r>
              <a:rPr sz="1400" spc="-409" dirty="0">
                <a:latin typeface="Trebuchet MS"/>
                <a:cs typeface="Trebuchet MS"/>
              </a:rPr>
              <a:t> </a:t>
            </a:r>
            <a:r>
              <a:rPr sz="1400" spc="-5" dirty="0">
                <a:latin typeface="Trebuchet MS"/>
                <a:cs typeface="Trebuchet MS"/>
              </a:rPr>
              <a:t>Movements</a:t>
            </a:r>
            <a:r>
              <a:rPr sz="1400" spc="-45" dirty="0">
                <a:latin typeface="Trebuchet MS"/>
                <a:cs typeface="Trebuchet MS"/>
              </a:rPr>
              <a:t> </a:t>
            </a:r>
            <a:r>
              <a:rPr sz="1400" spc="-55" dirty="0">
                <a:latin typeface="Trebuchet MS"/>
                <a:cs typeface="Trebuchet MS"/>
              </a:rPr>
              <a:t>PAN</a:t>
            </a:r>
            <a:r>
              <a:rPr sz="1400" spc="-35" dirty="0">
                <a:latin typeface="Trebuchet MS"/>
                <a:cs typeface="Trebuchet MS"/>
              </a:rPr>
              <a:t> </a:t>
            </a:r>
            <a:r>
              <a:rPr sz="1400" spc="-5" dirty="0">
                <a:latin typeface="Trebuchet MS"/>
                <a:cs typeface="Trebuchet MS"/>
              </a:rPr>
              <a:t>India</a:t>
            </a:r>
            <a:endParaRPr lang="en-US" sz="1400" spc="-5" dirty="0">
              <a:latin typeface="Trebuchet MS"/>
              <a:cs typeface="Trebuchet MS"/>
            </a:endParaRPr>
          </a:p>
          <a:p>
            <a:pPr marL="12700" marR="5080">
              <a:spcBef>
                <a:spcPts val="105"/>
              </a:spcBef>
            </a:pPr>
            <a:r>
              <a:rPr lang="en-US" sz="1400" spc="-5" dirty="0">
                <a:latin typeface="Trebuchet MS"/>
                <a:cs typeface="Trebuchet MS"/>
              </a:rPr>
              <a:t>Scrap </a:t>
            </a:r>
            <a:r>
              <a:rPr lang="en-US" sz="1400" spc="-15" dirty="0">
                <a:latin typeface="Trebuchet MS"/>
                <a:cs typeface="Trebuchet MS"/>
              </a:rPr>
              <a:t>Pickup </a:t>
            </a:r>
            <a:r>
              <a:rPr lang="en-US" sz="1400" spc="-55" dirty="0">
                <a:latin typeface="Trebuchet MS"/>
                <a:cs typeface="Trebuchet MS"/>
              </a:rPr>
              <a:t>PAN </a:t>
            </a:r>
            <a:r>
              <a:rPr lang="en-US" sz="1400" spc="-5" dirty="0">
                <a:latin typeface="Trebuchet MS"/>
                <a:cs typeface="Trebuchet MS"/>
              </a:rPr>
              <a:t>India</a:t>
            </a:r>
          </a:p>
          <a:p>
            <a:pPr marL="12700" marR="5080">
              <a:lnSpc>
                <a:spcPct val="100000"/>
              </a:lnSpc>
              <a:spcBef>
                <a:spcPts val="105"/>
              </a:spcBef>
            </a:pPr>
            <a:endParaRPr sz="1400" dirty="0">
              <a:latin typeface="Trebuchet MS"/>
              <a:cs typeface="Trebuchet MS"/>
            </a:endParaRPr>
          </a:p>
        </p:txBody>
      </p:sp>
      <p:sp>
        <p:nvSpPr>
          <p:cNvPr id="37" name="object 37"/>
          <p:cNvSpPr txBox="1"/>
          <p:nvPr/>
        </p:nvSpPr>
        <p:spPr>
          <a:xfrm>
            <a:off x="9556495" y="1868170"/>
            <a:ext cx="2192655" cy="1093470"/>
          </a:xfrm>
          <a:prstGeom prst="rect">
            <a:avLst/>
          </a:prstGeom>
        </p:spPr>
        <p:txBody>
          <a:bodyPr vert="horz" wrap="square" lIns="0" tIns="13335" rIns="0" bIns="0" rtlCol="0">
            <a:spAutoFit/>
          </a:bodyPr>
          <a:lstStyle/>
          <a:p>
            <a:pPr marL="12700" marR="5080">
              <a:lnSpc>
                <a:spcPct val="100000"/>
              </a:lnSpc>
              <a:spcBef>
                <a:spcPts val="105"/>
              </a:spcBef>
            </a:pPr>
            <a:r>
              <a:rPr sz="1400" spc="-15" dirty="0">
                <a:latin typeface="Trebuchet MS"/>
                <a:cs typeface="Trebuchet MS"/>
              </a:rPr>
              <a:t>Primary</a:t>
            </a:r>
            <a:r>
              <a:rPr sz="1400" dirty="0">
                <a:latin typeface="Trebuchet MS"/>
                <a:cs typeface="Trebuchet MS"/>
              </a:rPr>
              <a:t> </a:t>
            </a:r>
            <a:r>
              <a:rPr sz="1400" spc="-5" dirty="0">
                <a:latin typeface="Trebuchet MS"/>
                <a:cs typeface="Trebuchet MS"/>
              </a:rPr>
              <a:t>and</a:t>
            </a:r>
            <a:r>
              <a:rPr sz="1400" spc="-15" dirty="0">
                <a:latin typeface="Trebuchet MS"/>
                <a:cs typeface="Trebuchet MS"/>
              </a:rPr>
              <a:t> </a:t>
            </a:r>
            <a:r>
              <a:rPr sz="1400" spc="-5" dirty="0">
                <a:latin typeface="Trebuchet MS"/>
                <a:cs typeface="Trebuchet MS"/>
              </a:rPr>
              <a:t>Secondary </a:t>
            </a:r>
            <a:r>
              <a:rPr sz="1400" dirty="0">
                <a:latin typeface="Trebuchet MS"/>
                <a:cs typeface="Trebuchet MS"/>
              </a:rPr>
              <a:t> </a:t>
            </a:r>
            <a:r>
              <a:rPr sz="1400" spc="-5" dirty="0">
                <a:latin typeface="Trebuchet MS"/>
                <a:cs typeface="Trebuchet MS"/>
              </a:rPr>
              <a:t>Movements </a:t>
            </a:r>
            <a:r>
              <a:rPr sz="1400" spc="-55" dirty="0">
                <a:latin typeface="Trebuchet MS"/>
                <a:cs typeface="Trebuchet MS"/>
              </a:rPr>
              <a:t>PAN </a:t>
            </a:r>
            <a:r>
              <a:rPr sz="1400" spc="-5" dirty="0">
                <a:latin typeface="Trebuchet MS"/>
                <a:cs typeface="Trebuchet MS"/>
              </a:rPr>
              <a:t>India </a:t>
            </a:r>
            <a:r>
              <a:rPr sz="1400" dirty="0">
                <a:latin typeface="Trebuchet MS"/>
                <a:cs typeface="Trebuchet MS"/>
              </a:rPr>
              <a:t> </a:t>
            </a:r>
            <a:r>
              <a:rPr sz="1400" spc="-10" dirty="0">
                <a:latin typeface="Trebuchet MS"/>
                <a:cs typeface="Trebuchet MS"/>
              </a:rPr>
              <a:t>Warehousing</a:t>
            </a:r>
            <a:r>
              <a:rPr sz="1400" spc="-40" dirty="0">
                <a:latin typeface="Trebuchet MS"/>
                <a:cs typeface="Trebuchet MS"/>
              </a:rPr>
              <a:t> </a:t>
            </a:r>
            <a:r>
              <a:rPr sz="1400" spc="-55" dirty="0">
                <a:latin typeface="Trebuchet MS"/>
                <a:cs typeface="Trebuchet MS"/>
              </a:rPr>
              <a:t>PAN</a:t>
            </a:r>
            <a:r>
              <a:rPr sz="1400" spc="-15" dirty="0">
                <a:latin typeface="Trebuchet MS"/>
                <a:cs typeface="Trebuchet MS"/>
              </a:rPr>
              <a:t> </a:t>
            </a:r>
            <a:r>
              <a:rPr sz="1400" spc="-5" dirty="0">
                <a:latin typeface="Trebuchet MS"/>
                <a:cs typeface="Trebuchet MS"/>
              </a:rPr>
              <a:t>India </a:t>
            </a:r>
            <a:r>
              <a:rPr sz="1400" dirty="0">
                <a:latin typeface="Trebuchet MS"/>
                <a:cs typeface="Trebuchet MS"/>
              </a:rPr>
              <a:t> </a:t>
            </a:r>
            <a:r>
              <a:rPr sz="1400" spc="-5" dirty="0">
                <a:latin typeface="Trebuchet MS"/>
                <a:cs typeface="Trebuchet MS"/>
              </a:rPr>
              <a:t>Scrap </a:t>
            </a:r>
            <a:r>
              <a:rPr sz="1400" spc="-15" dirty="0">
                <a:latin typeface="Trebuchet MS"/>
                <a:cs typeface="Trebuchet MS"/>
              </a:rPr>
              <a:t>Pickup </a:t>
            </a:r>
            <a:r>
              <a:rPr sz="1400" spc="-5" dirty="0">
                <a:latin typeface="Trebuchet MS"/>
                <a:cs typeface="Trebuchet MS"/>
              </a:rPr>
              <a:t>from Mumbai, </a:t>
            </a:r>
            <a:r>
              <a:rPr sz="1400" spc="-409" dirty="0">
                <a:latin typeface="Trebuchet MS"/>
                <a:cs typeface="Trebuchet MS"/>
              </a:rPr>
              <a:t> </a:t>
            </a:r>
            <a:r>
              <a:rPr sz="1400" spc="-5" dirty="0">
                <a:latin typeface="Trebuchet MS"/>
                <a:cs typeface="Trebuchet MS"/>
              </a:rPr>
              <a:t>Delhi,</a:t>
            </a:r>
            <a:r>
              <a:rPr sz="1400" spc="-25" dirty="0">
                <a:latin typeface="Trebuchet MS"/>
                <a:cs typeface="Trebuchet MS"/>
              </a:rPr>
              <a:t> </a:t>
            </a:r>
            <a:r>
              <a:rPr sz="1400" spc="-5" dirty="0">
                <a:latin typeface="Trebuchet MS"/>
                <a:cs typeface="Trebuchet MS"/>
              </a:rPr>
              <a:t>UP</a:t>
            </a:r>
            <a:endParaRPr sz="1400">
              <a:latin typeface="Trebuchet MS"/>
              <a:cs typeface="Trebuchet MS"/>
            </a:endParaRPr>
          </a:p>
        </p:txBody>
      </p:sp>
      <p:sp>
        <p:nvSpPr>
          <p:cNvPr id="38" name="object 38"/>
          <p:cNvSpPr txBox="1"/>
          <p:nvPr/>
        </p:nvSpPr>
        <p:spPr>
          <a:xfrm>
            <a:off x="467359" y="3932046"/>
            <a:ext cx="1844039" cy="879475"/>
          </a:xfrm>
          <a:prstGeom prst="rect">
            <a:avLst/>
          </a:prstGeom>
        </p:spPr>
        <p:txBody>
          <a:bodyPr vert="horz" wrap="square" lIns="0" tIns="12700" rIns="0" bIns="0" rtlCol="0">
            <a:spAutoFit/>
          </a:bodyPr>
          <a:lstStyle/>
          <a:p>
            <a:pPr marL="12700" marR="5080">
              <a:lnSpc>
                <a:spcPct val="100000"/>
              </a:lnSpc>
              <a:spcBef>
                <a:spcPts val="100"/>
              </a:spcBef>
            </a:pPr>
            <a:r>
              <a:rPr sz="1400" spc="-15" dirty="0">
                <a:latin typeface="Trebuchet MS"/>
                <a:cs typeface="Trebuchet MS"/>
              </a:rPr>
              <a:t>Primary </a:t>
            </a:r>
            <a:r>
              <a:rPr sz="1400" spc="-5" dirty="0">
                <a:latin typeface="Trebuchet MS"/>
                <a:cs typeface="Trebuchet MS"/>
              </a:rPr>
              <a:t>and Secondary </a:t>
            </a:r>
            <a:r>
              <a:rPr sz="1400" spc="-409" dirty="0">
                <a:latin typeface="Trebuchet MS"/>
                <a:cs typeface="Trebuchet MS"/>
              </a:rPr>
              <a:t> </a:t>
            </a:r>
            <a:r>
              <a:rPr sz="1400" spc="-5" dirty="0">
                <a:latin typeface="Trebuchet MS"/>
                <a:cs typeface="Trebuchet MS"/>
              </a:rPr>
              <a:t>Movements </a:t>
            </a:r>
            <a:r>
              <a:rPr sz="1400" spc="-55" dirty="0">
                <a:latin typeface="Trebuchet MS"/>
                <a:cs typeface="Trebuchet MS"/>
              </a:rPr>
              <a:t>PAN </a:t>
            </a:r>
            <a:r>
              <a:rPr sz="1400" spc="-5" dirty="0">
                <a:latin typeface="Trebuchet MS"/>
                <a:cs typeface="Trebuchet MS"/>
              </a:rPr>
              <a:t>India </a:t>
            </a:r>
            <a:r>
              <a:rPr sz="1400" dirty="0">
                <a:latin typeface="Trebuchet MS"/>
                <a:cs typeface="Trebuchet MS"/>
              </a:rPr>
              <a:t> </a:t>
            </a:r>
            <a:r>
              <a:rPr sz="1400" spc="-10" dirty="0">
                <a:latin typeface="Trebuchet MS"/>
                <a:cs typeface="Trebuchet MS"/>
              </a:rPr>
              <a:t>Warehousing </a:t>
            </a:r>
            <a:r>
              <a:rPr sz="1400" spc="-55" dirty="0">
                <a:latin typeface="Trebuchet MS"/>
                <a:cs typeface="Trebuchet MS"/>
              </a:rPr>
              <a:t>PAN </a:t>
            </a:r>
            <a:r>
              <a:rPr sz="1400" spc="-5" dirty="0">
                <a:latin typeface="Trebuchet MS"/>
                <a:cs typeface="Trebuchet MS"/>
              </a:rPr>
              <a:t>India </a:t>
            </a:r>
            <a:r>
              <a:rPr sz="1400" spc="-409" dirty="0">
                <a:latin typeface="Trebuchet MS"/>
                <a:cs typeface="Trebuchet MS"/>
              </a:rPr>
              <a:t> </a:t>
            </a:r>
            <a:r>
              <a:rPr sz="1400" spc="-5" dirty="0">
                <a:latin typeface="Trebuchet MS"/>
                <a:cs typeface="Trebuchet MS"/>
              </a:rPr>
              <a:t>Scrap</a:t>
            </a:r>
            <a:r>
              <a:rPr sz="1400" spc="-10" dirty="0">
                <a:latin typeface="Trebuchet MS"/>
                <a:cs typeface="Trebuchet MS"/>
              </a:rPr>
              <a:t> </a:t>
            </a:r>
            <a:r>
              <a:rPr sz="1400" spc="-15" dirty="0">
                <a:latin typeface="Trebuchet MS"/>
                <a:cs typeface="Trebuchet MS"/>
              </a:rPr>
              <a:t>Pickup</a:t>
            </a:r>
            <a:r>
              <a:rPr sz="1400" spc="-55" dirty="0">
                <a:latin typeface="Trebuchet MS"/>
                <a:cs typeface="Trebuchet MS"/>
              </a:rPr>
              <a:t> PAN</a:t>
            </a:r>
            <a:r>
              <a:rPr sz="1400" spc="-20" dirty="0">
                <a:latin typeface="Trebuchet MS"/>
                <a:cs typeface="Trebuchet MS"/>
              </a:rPr>
              <a:t> </a:t>
            </a:r>
            <a:r>
              <a:rPr sz="1400" spc="-5" dirty="0">
                <a:latin typeface="Trebuchet MS"/>
                <a:cs typeface="Trebuchet MS"/>
              </a:rPr>
              <a:t>India</a:t>
            </a:r>
            <a:endParaRPr sz="1400" dirty="0">
              <a:latin typeface="Trebuchet MS"/>
              <a:cs typeface="Trebuchet MS"/>
            </a:endParaRPr>
          </a:p>
        </p:txBody>
      </p:sp>
      <p:sp>
        <p:nvSpPr>
          <p:cNvPr id="39" name="object 39"/>
          <p:cNvSpPr txBox="1"/>
          <p:nvPr/>
        </p:nvSpPr>
        <p:spPr>
          <a:xfrm>
            <a:off x="3029024" y="3903392"/>
            <a:ext cx="1774189" cy="1128514"/>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Trebuchet MS"/>
                <a:cs typeface="Trebuchet MS"/>
              </a:rPr>
              <a:t>New</a:t>
            </a:r>
            <a:r>
              <a:rPr sz="1400" spc="-55" dirty="0">
                <a:latin typeface="Trebuchet MS"/>
                <a:cs typeface="Trebuchet MS"/>
              </a:rPr>
              <a:t> </a:t>
            </a:r>
            <a:r>
              <a:rPr sz="1400" spc="-5" dirty="0">
                <a:latin typeface="Trebuchet MS"/>
                <a:cs typeface="Trebuchet MS"/>
              </a:rPr>
              <a:t>Machine</a:t>
            </a:r>
            <a:r>
              <a:rPr sz="1400" spc="-40" dirty="0">
                <a:latin typeface="Trebuchet MS"/>
                <a:cs typeface="Trebuchet MS"/>
              </a:rPr>
              <a:t> </a:t>
            </a:r>
            <a:r>
              <a:rPr sz="1400" spc="-5" dirty="0">
                <a:latin typeface="Trebuchet MS"/>
                <a:cs typeface="Trebuchet MS"/>
              </a:rPr>
              <a:t>Delivery </a:t>
            </a:r>
            <a:r>
              <a:rPr sz="1400" spc="-405" dirty="0">
                <a:latin typeface="Trebuchet MS"/>
                <a:cs typeface="Trebuchet MS"/>
              </a:rPr>
              <a:t> </a:t>
            </a:r>
            <a:r>
              <a:rPr sz="1400" spc="-55" dirty="0">
                <a:latin typeface="Trebuchet MS"/>
                <a:cs typeface="Trebuchet MS"/>
              </a:rPr>
              <a:t>PAN</a:t>
            </a:r>
            <a:r>
              <a:rPr sz="1400" spc="-15" dirty="0">
                <a:latin typeface="Trebuchet MS"/>
                <a:cs typeface="Trebuchet MS"/>
              </a:rPr>
              <a:t> </a:t>
            </a:r>
            <a:r>
              <a:rPr sz="1400" spc="-5" dirty="0">
                <a:latin typeface="Trebuchet MS"/>
                <a:cs typeface="Trebuchet MS"/>
              </a:rPr>
              <a:t>India</a:t>
            </a:r>
            <a:endParaRPr lang="en-US" sz="1400" spc="-5" dirty="0">
              <a:latin typeface="Trebuchet MS"/>
              <a:cs typeface="Trebuchet MS"/>
            </a:endParaRPr>
          </a:p>
          <a:p>
            <a:pPr marL="12700" marR="5080">
              <a:spcBef>
                <a:spcPts val="100"/>
              </a:spcBef>
            </a:pPr>
            <a:r>
              <a:rPr lang="en-US" sz="1400" spc="-5" dirty="0">
                <a:latin typeface="Trebuchet MS"/>
                <a:cs typeface="Trebuchet MS"/>
              </a:rPr>
              <a:t>Scrap </a:t>
            </a:r>
            <a:r>
              <a:rPr lang="en-US" sz="1400" spc="-15" dirty="0">
                <a:latin typeface="Trebuchet MS"/>
                <a:cs typeface="Trebuchet MS"/>
              </a:rPr>
              <a:t>Pickup </a:t>
            </a:r>
            <a:r>
              <a:rPr lang="en-US" sz="1400" spc="-55" dirty="0">
                <a:latin typeface="Trebuchet MS"/>
                <a:cs typeface="Trebuchet MS"/>
              </a:rPr>
              <a:t>PAN </a:t>
            </a:r>
            <a:r>
              <a:rPr lang="en-US" sz="1400" spc="-5" dirty="0">
                <a:latin typeface="Trebuchet MS"/>
                <a:cs typeface="Trebuchet MS"/>
              </a:rPr>
              <a:t>India</a:t>
            </a:r>
          </a:p>
          <a:p>
            <a:pPr marL="12700" marR="5080">
              <a:lnSpc>
                <a:spcPct val="100000"/>
              </a:lnSpc>
              <a:spcBef>
                <a:spcPts val="100"/>
              </a:spcBef>
            </a:pPr>
            <a:endParaRPr lang="en-US" sz="1400" spc="-5" dirty="0">
              <a:latin typeface="Trebuchet MS"/>
              <a:cs typeface="Trebuchet MS"/>
            </a:endParaRPr>
          </a:p>
          <a:p>
            <a:pPr marL="12700" marR="5080">
              <a:lnSpc>
                <a:spcPct val="100000"/>
              </a:lnSpc>
              <a:spcBef>
                <a:spcPts val="100"/>
              </a:spcBef>
            </a:pPr>
            <a:endParaRPr sz="1400" dirty="0">
              <a:latin typeface="Trebuchet MS"/>
              <a:cs typeface="Trebuchet MS"/>
            </a:endParaRPr>
          </a:p>
        </p:txBody>
      </p:sp>
      <p:sp>
        <p:nvSpPr>
          <p:cNvPr id="40" name="object 40"/>
          <p:cNvSpPr txBox="1"/>
          <p:nvPr/>
        </p:nvSpPr>
        <p:spPr>
          <a:xfrm>
            <a:off x="5742051" y="3910779"/>
            <a:ext cx="1844039" cy="1356782"/>
          </a:xfrm>
          <a:prstGeom prst="rect">
            <a:avLst/>
          </a:prstGeom>
        </p:spPr>
        <p:txBody>
          <a:bodyPr vert="horz" wrap="square" lIns="0" tIns="12700" rIns="0" bIns="0" rtlCol="0">
            <a:spAutoFit/>
          </a:bodyPr>
          <a:lstStyle/>
          <a:p>
            <a:pPr marL="12700" marR="5080">
              <a:lnSpc>
                <a:spcPct val="100000"/>
              </a:lnSpc>
              <a:spcBef>
                <a:spcPts val="100"/>
              </a:spcBef>
            </a:pPr>
            <a:r>
              <a:rPr sz="1400" spc="-15" dirty="0">
                <a:latin typeface="Trebuchet MS"/>
                <a:cs typeface="Trebuchet MS"/>
              </a:rPr>
              <a:t>Primary </a:t>
            </a:r>
            <a:r>
              <a:rPr sz="1400" spc="-5" dirty="0">
                <a:latin typeface="Trebuchet MS"/>
                <a:cs typeface="Trebuchet MS"/>
              </a:rPr>
              <a:t>and Secondary </a:t>
            </a:r>
            <a:r>
              <a:rPr sz="1400" spc="-409" dirty="0">
                <a:latin typeface="Trebuchet MS"/>
                <a:cs typeface="Trebuchet MS"/>
              </a:rPr>
              <a:t> </a:t>
            </a:r>
            <a:r>
              <a:rPr sz="1400" spc="-5" dirty="0">
                <a:latin typeface="Trebuchet MS"/>
                <a:cs typeface="Trebuchet MS"/>
              </a:rPr>
              <a:t>Movements</a:t>
            </a:r>
            <a:r>
              <a:rPr sz="1400" spc="-45" dirty="0">
                <a:latin typeface="Trebuchet MS"/>
                <a:cs typeface="Trebuchet MS"/>
              </a:rPr>
              <a:t> </a:t>
            </a:r>
            <a:r>
              <a:rPr sz="1400" spc="-55" dirty="0">
                <a:latin typeface="Trebuchet MS"/>
                <a:cs typeface="Trebuchet MS"/>
              </a:rPr>
              <a:t>PAN</a:t>
            </a:r>
            <a:r>
              <a:rPr sz="1400" spc="-35" dirty="0">
                <a:latin typeface="Trebuchet MS"/>
                <a:cs typeface="Trebuchet MS"/>
              </a:rPr>
              <a:t> </a:t>
            </a:r>
            <a:r>
              <a:rPr sz="1400" spc="-5" dirty="0">
                <a:latin typeface="Trebuchet MS"/>
                <a:cs typeface="Trebuchet MS"/>
              </a:rPr>
              <a:t>India</a:t>
            </a:r>
            <a:endParaRPr lang="en-US" sz="1400" spc="-5" dirty="0">
              <a:latin typeface="Trebuchet MS"/>
              <a:cs typeface="Trebuchet MS"/>
            </a:endParaRPr>
          </a:p>
          <a:p>
            <a:pPr marL="12700" marR="5080">
              <a:spcBef>
                <a:spcPts val="100"/>
              </a:spcBef>
            </a:pPr>
            <a:r>
              <a:rPr lang="en-US" sz="1400" spc="-5" dirty="0">
                <a:latin typeface="Trebuchet MS"/>
                <a:cs typeface="Trebuchet MS"/>
              </a:rPr>
              <a:t>Scrap </a:t>
            </a:r>
            <a:r>
              <a:rPr lang="en-US" sz="1400" spc="-15" dirty="0">
                <a:latin typeface="Trebuchet MS"/>
                <a:cs typeface="Trebuchet MS"/>
              </a:rPr>
              <a:t>Pickup </a:t>
            </a:r>
            <a:r>
              <a:rPr lang="en-US" sz="1400" spc="-55" dirty="0">
                <a:latin typeface="Trebuchet MS"/>
                <a:cs typeface="Trebuchet MS"/>
              </a:rPr>
              <a:t>PAN </a:t>
            </a:r>
            <a:r>
              <a:rPr lang="en-US" sz="1400" spc="-5" dirty="0">
                <a:latin typeface="Trebuchet MS"/>
                <a:cs typeface="Trebuchet MS"/>
              </a:rPr>
              <a:t>India</a:t>
            </a:r>
          </a:p>
          <a:p>
            <a:pPr marL="12700" marR="5080">
              <a:spcBef>
                <a:spcPts val="100"/>
              </a:spcBef>
            </a:pPr>
            <a:r>
              <a:rPr lang="en-US" sz="1400" spc="-10" dirty="0">
                <a:latin typeface="Trebuchet MS"/>
                <a:cs typeface="Trebuchet MS"/>
              </a:rPr>
              <a:t>Warehousing </a:t>
            </a:r>
            <a:r>
              <a:rPr lang="en-US" sz="1400" spc="-55" dirty="0">
                <a:latin typeface="Trebuchet MS"/>
                <a:cs typeface="Trebuchet MS"/>
              </a:rPr>
              <a:t>PAN </a:t>
            </a:r>
            <a:r>
              <a:rPr lang="en-US" sz="1400" spc="-5" dirty="0">
                <a:latin typeface="Trebuchet MS"/>
                <a:cs typeface="Trebuchet MS"/>
              </a:rPr>
              <a:t>India</a:t>
            </a:r>
          </a:p>
          <a:p>
            <a:pPr marL="12700" marR="5080">
              <a:lnSpc>
                <a:spcPct val="100000"/>
              </a:lnSpc>
              <a:spcBef>
                <a:spcPts val="100"/>
              </a:spcBef>
            </a:pPr>
            <a:endParaRPr lang="en-US" sz="1400" spc="-5" dirty="0">
              <a:latin typeface="Trebuchet MS"/>
              <a:cs typeface="Trebuchet MS"/>
            </a:endParaRPr>
          </a:p>
          <a:p>
            <a:pPr marL="12700" marR="5080">
              <a:lnSpc>
                <a:spcPct val="100000"/>
              </a:lnSpc>
              <a:spcBef>
                <a:spcPts val="100"/>
              </a:spcBef>
            </a:pPr>
            <a:endParaRPr sz="1400" dirty="0">
              <a:latin typeface="Trebuchet MS"/>
              <a:cs typeface="Trebuchet MS"/>
            </a:endParaRPr>
          </a:p>
        </p:txBody>
      </p:sp>
      <p:sp>
        <p:nvSpPr>
          <p:cNvPr id="41" name="object 41"/>
          <p:cNvSpPr txBox="1"/>
          <p:nvPr/>
        </p:nvSpPr>
        <p:spPr>
          <a:xfrm>
            <a:off x="8686800" y="3879430"/>
            <a:ext cx="2124075" cy="1800493"/>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Trebuchet MS"/>
                <a:cs typeface="Trebuchet MS"/>
              </a:rPr>
              <a:t>New</a:t>
            </a:r>
            <a:r>
              <a:rPr sz="1400" spc="-40" dirty="0">
                <a:latin typeface="Trebuchet MS"/>
                <a:cs typeface="Trebuchet MS"/>
              </a:rPr>
              <a:t> </a:t>
            </a:r>
            <a:r>
              <a:rPr sz="1400" spc="-5" dirty="0">
                <a:latin typeface="Trebuchet MS"/>
                <a:cs typeface="Trebuchet MS"/>
              </a:rPr>
              <a:t>Machine</a:t>
            </a:r>
            <a:r>
              <a:rPr sz="1400" spc="-30" dirty="0">
                <a:latin typeface="Trebuchet MS"/>
                <a:cs typeface="Trebuchet MS"/>
              </a:rPr>
              <a:t> </a:t>
            </a:r>
            <a:r>
              <a:rPr sz="1400" spc="-5" dirty="0">
                <a:latin typeface="Trebuchet MS"/>
                <a:cs typeface="Trebuchet MS"/>
              </a:rPr>
              <a:t>Delivery</a:t>
            </a:r>
            <a:r>
              <a:rPr sz="1400" spc="-25" dirty="0">
                <a:latin typeface="Trebuchet MS"/>
                <a:cs typeface="Trebuchet MS"/>
              </a:rPr>
              <a:t> </a:t>
            </a:r>
            <a:r>
              <a:rPr sz="1400" spc="-55" dirty="0">
                <a:latin typeface="Trebuchet MS"/>
                <a:cs typeface="Trebuchet MS"/>
              </a:rPr>
              <a:t>PAN </a:t>
            </a:r>
            <a:r>
              <a:rPr sz="1400" spc="-409" dirty="0">
                <a:latin typeface="Trebuchet MS"/>
                <a:cs typeface="Trebuchet MS"/>
              </a:rPr>
              <a:t> </a:t>
            </a:r>
            <a:r>
              <a:rPr sz="1400" spc="-5" dirty="0">
                <a:latin typeface="Trebuchet MS"/>
                <a:cs typeface="Trebuchet MS"/>
              </a:rPr>
              <a:t>India</a:t>
            </a:r>
            <a:endParaRPr lang="en-US" sz="1400" spc="-5" dirty="0">
              <a:latin typeface="Trebuchet MS"/>
              <a:cs typeface="Trebuchet MS"/>
            </a:endParaRPr>
          </a:p>
          <a:p>
            <a:pPr marL="12700" marR="5080">
              <a:spcBef>
                <a:spcPts val="100"/>
              </a:spcBef>
            </a:pPr>
            <a:r>
              <a:rPr lang="en-US" sz="1400" spc="-5" dirty="0">
                <a:latin typeface="Trebuchet MS"/>
                <a:cs typeface="Trebuchet MS"/>
              </a:rPr>
              <a:t>Scrap </a:t>
            </a:r>
            <a:r>
              <a:rPr lang="en-US" sz="1400" spc="-15" dirty="0">
                <a:latin typeface="Trebuchet MS"/>
                <a:cs typeface="Trebuchet MS"/>
              </a:rPr>
              <a:t>Pickup </a:t>
            </a:r>
            <a:r>
              <a:rPr lang="en-US" sz="1400" spc="-55" dirty="0">
                <a:latin typeface="Trebuchet MS"/>
                <a:cs typeface="Trebuchet MS"/>
              </a:rPr>
              <a:t>PAN </a:t>
            </a:r>
            <a:r>
              <a:rPr lang="en-US" sz="1400" spc="-5" dirty="0">
                <a:latin typeface="Trebuchet MS"/>
                <a:cs typeface="Trebuchet MS"/>
              </a:rPr>
              <a:t>India</a:t>
            </a:r>
          </a:p>
          <a:p>
            <a:pPr marL="12700" marR="5080">
              <a:spcBef>
                <a:spcPts val="100"/>
              </a:spcBef>
            </a:pPr>
            <a:r>
              <a:rPr lang="en-US" sz="1400" spc="-5" dirty="0">
                <a:latin typeface="Trebuchet MS"/>
                <a:cs typeface="Trebuchet MS"/>
              </a:rPr>
              <a:t>Secondary Movements PAN India</a:t>
            </a:r>
          </a:p>
          <a:p>
            <a:pPr marL="12700" marR="5080">
              <a:lnSpc>
                <a:spcPct val="100000"/>
              </a:lnSpc>
              <a:spcBef>
                <a:spcPts val="100"/>
              </a:spcBef>
            </a:pPr>
            <a:endParaRPr lang="en-US" sz="1400" spc="-5" dirty="0">
              <a:latin typeface="Trebuchet MS"/>
              <a:cs typeface="Trebuchet MS"/>
            </a:endParaRPr>
          </a:p>
          <a:p>
            <a:pPr marL="12700" marR="5080">
              <a:lnSpc>
                <a:spcPct val="100000"/>
              </a:lnSpc>
              <a:spcBef>
                <a:spcPts val="100"/>
              </a:spcBef>
            </a:pPr>
            <a:endParaRPr lang="en-US" sz="1400" spc="-5" dirty="0">
              <a:latin typeface="Trebuchet MS"/>
              <a:cs typeface="Trebuchet MS"/>
            </a:endParaRPr>
          </a:p>
          <a:p>
            <a:pPr marL="12700" marR="5080">
              <a:lnSpc>
                <a:spcPct val="100000"/>
              </a:lnSpc>
              <a:spcBef>
                <a:spcPts val="100"/>
              </a:spcBef>
            </a:pPr>
            <a:endParaRPr sz="1400" dirty="0">
              <a:latin typeface="Trebuchet MS"/>
              <a:cs typeface="Trebuchet MS"/>
            </a:endParaRPr>
          </a:p>
        </p:txBody>
      </p:sp>
      <p:pic>
        <p:nvPicPr>
          <p:cNvPr id="49" name="object 21">
            <a:extLst>
              <a:ext uri="{FF2B5EF4-FFF2-40B4-BE49-F238E27FC236}">
                <a16:creationId xmlns:a16="http://schemas.microsoft.com/office/drawing/2014/main" id="{E19A3776-8AB6-40CE-82E8-F63BFB657942}"/>
              </a:ext>
            </a:extLst>
          </p:cNvPr>
          <p:cNvPicPr/>
          <p:nvPr/>
        </p:nvPicPr>
        <p:blipFill>
          <a:blip r:embed="rId8" cstate="print"/>
          <a:stretch>
            <a:fillRect/>
          </a:stretch>
        </p:blipFill>
        <p:spPr>
          <a:xfrm>
            <a:off x="3170047" y="2390360"/>
            <a:ext cx="123743" cy="124249"/>
          </a:xfrm>
          <a:prstGeom prst="rect">
            <a:avLst/>
          </a:prstGeom>
        </p:spPr>
      </p:pic>
      <p:pic>
        <p:nvPicPr>
          <p:cNvPr id="50" name="object 21">
            <a:extLst>
              <a:ext uri="{FF2B5EF4-FFF2-40B4-BE49-F238E27FC236}">
                <a16:creationId xmlns:a16="http://schemas.microsoft.com/office/drawing/2014/main" id="{A0910BAA-8817-41D2-A40B-004D350BCFA7}"/>
              </a:ext>
            </a:extLst>
          </p:cNvPr>
          <p:cNvPicPr/>
          <p:nvPr/>
        </p:nvPicPr>
        <p:blipFill>
          <a:blip r:embed="rId8" cstate="print"/>
          <a:stretch>
            <a:fillRect/>
          </a:stretch>
        </p:blipFill>
        <p:spPr>
          <a:xfrm>
            <a:off x="2848057" y="4397828"/>
            <a:ext cx="123743" cy="124249"/>
          </a:xfrm>
          <a:prstGeom prst="rect">
            <a:avLst/>
          </a:prstGeom>
        </p:spPr>
      </p:pic>
      <p:pic>
        <p:nvPicPr>
          <p:cNvPr id="51" name="object 21">
            <a:extLst>
              <a:ext uri="{FF2B5EF4-FFF2-40B4-BE49-F238E27FC236}">
                <a16:creationId xmlns:a16="http://schemas.microsoft.com/office/drawing/2014/main" id="{22FC5F38-9686-4419-BA6B-6A3E7103889F}"/>
              </a:ext>
            </a:extLst>
          </p:cNvPr>
          <p:cNvPicPr/>
          <p:nvPr/>
        </p:nvPicPr>
        <p:blipFill>
          <a:blip r:embed="rId8" cstate="print"/>
          <a:stretch>
            <a:fillRect/>
          </a:stretch>
        </p:blipFill>
        <p:spPr>
          <a:xfrm>
            <a:off x="6056155" y="2351374"/>
            <a:ext cx="123743" cy="124249"/>
          </a:xfrm>
          <a:prstGeom prst="rect">
            <a:avLst/>
          </a:prstGeom>
        </p:spPr>
      </p:pic>
      <p:pic>
        <p:nvPicPr>
          <p:cNvPr id="52" name="object 26">
            <a:extLst>
              <a:ext uri="{FF2B5EF4-FFF2-40B4-BE49-F238E27FC236}">
                <a16:creationId xmlns:a16="http://schemas.microsoft.com/office/drawing/2014/main" id="{59CED036-112C-40AD-93DA-B53EE1DEEAA5}"/>
              </a:ext>
            </a:extLst>
          </p:cNvPr>
          <p:cNvPicPr/>
          <p:nvPr/>
        </p:nvPicPr>
        <p:blipFill>
          <a:blip r:embed="rId8" cstate="print"/>
          <a:stretch>
            <a:fillRect/>
          </a:stretch>
        </p:blipFill>
        <p:spPr>
          <a:xfrm>
            <a:off x="8458200" y="4371783"/>
            <a:ext cx="123743" cy="124249"/>
          </a:xfrm>
          <a:prstGeom prst="rect">
            <a:avLst/>
          </a:prstGeom>
        </p:spPr>
      </p:pic>
      <p:pic>
        <p:nvPicPr>
          <p:cNvPr id="56" name="Picture 55">
            <a:extLst>
              <a:ext uri="{FF2B5EF4-FFF2-40B4-BE49-F238E27FC236}">
                <a16:creationId xmlns:a16="http://schemas.microsoft.com/office/drawing/2014/main" id="{14BFBD23-B7DD-42F7-9916-5C1EA6E1E19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43397" y="3385954"/>
            <a:ext cx="822960" cy="392488"/>
          </a:xfrm>
          <a:prstGeom prst="rect">
            <a:avLst/>
          </a:prstGeom>
        </p:spPr>
      </p:pic>
      <p:pic>
        <p:nvPicPr>
          <p:cNvPr id="57" name="object 26">
            <a:extLst>
              <a:ext uri="{FF2B5EF4-FFF2-40B4-BE49-F238E27FC236}">
                <a16:creationId xmlns:a16="http://schemas.microsoft.com/office/drawing/2014/main" id="{DFDDF104-A2D9-43EA-820A-CB7861B106F3}"/>
              </a:ext>
            </a:extLst>
          </p:cNvPr>
          <p:cNvPicPr/>
          <p:nvPr/>
        </p:nvPicPr>
        <p:blipFill>
          <a:blip r:embed="rId8" cstate="print"/>
          <a:stretch>
            <a:fillRect/>
          </a:stretch>
        </p:blipFill>
        <p:spPr>
          <a:xfrm>
            <a:off x="5515057" y="4343400"/>
            <a:ext cx="123743" cy="124249"/>
          </a:xfrm>
          <a:prstGeom prst="rect">
            <a:avLst/>
          </a:prstGeom>
        </p:spPr>
      </p:pic>
      <p:pic>
        <p:nvPicPr>
          <p:cNvPr id="59" name="Picture 58">
            <a:extLst>
              <a:ext uri="{FF2B5EF4-FFF2-40B4-BE49-F238E27FC236}">
                <a16:creationId xmlns:a16="http://schemas.microsoft.com/office/drawing/2014/main" id="{87349F60-2A64-4086-B326-BF21610FA0E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75292" y="1360032"/>
            <a:ext cx="1371600" cy="273232"/>
          </a:xfrm>
          <a:prstGeom prst="rect">
            <a:avLst/>
          </a:prstGeom>
        </p:spPr>
      </p:pic>
      <p:pic>
        <p:nvPicPr>
          <p:cNvPr id="60" name="object 26">
            <a:extLst>
              <a:ext uri="{FF2B5EF4-FFF2-40B4-BE49-F238E27FC236}">
                <a16:creationId xmlns:a16="http://schemas.microsoft.com/office/drawing/2014/main" id="{5E8F591A-5BE3-4385-8B63-0878D55FE7F1}"/>
              </a:ext>
            </a:extLst>
          </p:cNvPr>
          <p:cNvPicPr/>
          <p:nvPr/>
        </p:nvPicPr>
        <p:blipFill>
          <a:blip r:embed="rId8" cstate="print"/>
          <a:stretch>
            <a:fillRect/>
          </a:stretch>
        </p:blipFill>
        <p:spPr>
          <a:xfrm>
            <a:off x="5515057" y="4663691"/>
            <a:ext cx="123743" cy="124249"/>
          </a:xfrm>
          <a:prstGeom prst="rect">
            <a:avLst/>
          </a:prstGeom>
        </p:spPr>
      </p:pic>
      <p:pic>
        <p:nvPicPr>
          <p:cNvPr id="13" name="Picture 12">
            <a:extLst>
              <a:ext uri="{FF2B5EF4-FFF2-40B4-BE49-F238E27FC236}">
                <a16:creationId xmlns:a16="http://schemas.microsoft.com/office/drawing/2014/main" id="{BA083013-8C6D-4CEE-9A16-D1BBFFA8590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93790" y="1456957"/>
            <a:ext cx="822960" cy="234572"/>
          </a:xfrm>
          <a:prstGeom prst="rect">
            <a:avLst/>
          </a:prstGeom>
        </p:spPr>
      </p:pic>
      <p:pic>
        <p:nvPicPr>
          <p:cNvPr id="45" name="Picture 44">
            <a:extLst>
              <a:ext uri="{FF2B5EF4-FFF2-40B4-BE49-F238E27FC236}">
                <a16:creationId xmlns:a16="http://schemas.microsoft.com/office/drawing/2014/main" id="{1109538D-7B4E-4ADC-9A11-C3B7CF0A3F1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34567" b="29224"/>
          <a:stretch/>
        </p:blipFill>
        <p:spPr>
          <a:xfrm>
            <a:off x="8724901" y="3398170"/>
            <a:ext cx="914400" cy="331095"/>
          </a:xfrm>
          <a:prstGeom prst="rect">
            <a:avLst/>
          </a:prstGeom>
        </p:spPr>
      </p:pic>
      <p:pic>
        <p:nvPicPr>
          <p:cNvPr id="53" name="object 21">
            <a:extLst>
              <a:ext uri="{FF2B5EF4-FFF2-40B4-BE49-F238E27FC236}">
                <a16:creationId xmlns:a16="http://schemas.microsoft.com/office/drawing/2014/main" id="{57192BA9-404B-422F-A03A-12AA5889C0F2}"/>
              </a:ext>
            </a:extLst>
          </p:cNvPr>
          <p:cNvPicPr/>
          <p:nvPr/>
        </p:nvPicPr>
        <p:blipFill>
          <a:blip r:embed="rId8" cstate="print"/>
          <a:stretch>
            <a:fillRect/>
          </a:stretch>
        </p:blipFill>
        <p:spPr>
          <a:xfrm>
            <a:off x="3174699" y="2619420"/>
            <a:ext cx="123743" cy="124249"/>
          </a:xfrm>
          <a:prstGeom prst="rect">
            <a:avLst/>
          </a:prstGeom>
        </p:spPr>
      </p:pic>
      <p:pic>
        <p:nvPicPr>
          <p:cNvPr id="54" name="object 26">
            <a:extLst>
              <a:ext uri="{FF2B5EF4-FFF2-40B4-BE49-F238E27FC236}">
                <a16:creationId xmlns:a16="http://schemas.microsoft.com/office/drawing/2014/main" id="{DA40194C-FA67-410B-AD65-C517201D8C72}"/>
              </a:ext>
            </a:extLst>
          </p:cNvPr>
          <p:cNvPicPr/>
          <p:nvPr/>
        </p:nvPicPr>
        <p:blipFill>
          <a:blip r:embed="rId8" cstate="print"/>
          <a:stretch>
            <a:fillRect/>
          </a:stretch>
        </p:blipFill>
        <p:spPr>
          <a:xfrm>
            <a:off x="8458200" y="4648200"/>
            <a:ext cx="123743" cy="124249"/>
          </a:xfrm>
          <a:prstGeom prst="rect">
            <a:avLst/>
          </a:prstGeom>
        </p:spPr>
      </p:pic>
      <p:sp>
        <p:nvSpPr>
          <p:cNvPr id="12" name="Rectangle 11">
            <a:extLst>
              <a:ext uri="{FF2B5EF4-FFF2-40B4-BE49-F238E27FC236}">
                <a16:creationId xmlns:a16="http://schemas.microsoft.com/office/drawing/2014/main" id="{3D87FC98-A675-47FF-9CF5-1D009BE05FE1}"/>
              </a:ext>
            </a:extLst>
          </p:cNvPr>
          <p:cNvSpPr/>
          <p:nvPr/>
        </p:nvSpPr>
        <p:spPr>
          <a:xfrm>
            <a:off x="-23094" y="97468"/>
            <a:ext cx="12156595" cy="966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HISTORY</a:t>
            </a:r>
            <a:r>
              <a:rPr lang="en-US" dirty="0"/>
              <a:t> </a:t>
            </a:r>
          </a:p>
        </p:txBody>
      </p:sp>
      <p:sp>
        <p:nvSpPr>
          <p:cNvPr id="17" name="Right Triangle 16">
            <a:extLst>
              <a:ext uri="{FF2B5EF4-FFF2-40B4-BE49-F238E27FC236}">
                <a16:creationId xmlns:a16="http://schemas.microsoft.com/office/drawing/2014/main" id="{6705C617-46A3-4E87-846B-A8854A4839F9}"/>
              </a:ext>
            </a:extLst>
          </p:cNvPr>
          <p:cNvSpPr/>
          <p:nvPr/>
        </p:nvSpPr>
        <p:spPr>
          <a:xfrm flipH="1" flipV="1">
            <a:off x="10846852" y="-36525"/>
            <a:ext cx="1371600" cy="1468165"/>
          </a:xfrm>
          <a:prstGeom prst="rtTriangle">
            <a:avLst/>
          </a:prstGeom>
          <a:solidFill>
            <a:srgbClr val="E19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64" y="382346"/>
            <a:ext cx="1868805" cy="422909"/>
          </a:xfrm>
          <a:prstGeom prst="rect">
            <a:avLst/>
          </a:prstGeom>
        </p:spPr>
        <p:txBody>
          <a:bodyPr vert="horz" wrap="square" lIns="0" tIns="13335" rIns="0" bIns="0" rtlCol="0">
            <a:spAutoFit/>
          </a:bodyPr>
          <a:lstStyle/>
          <a:p>
            <a:pPr marL="12700">
              <a:lnSpc>
                <a:spcPct val="100000"/>
              </a:lnSpc>
              <a:spcBef>
                <a:spcPts val="105"/>
              </a:spcBef>
            </a:pPr>
            <a:r>
              <a:rPr sz="2600" spc="-40" dirty="0">
                <a:solidFill>
                  <a:srgbClr val="FFFFFF"/>
                </a:solidFill>
              </a:rPr>
              <a:t>CONTACT</a:t>
            </a:r>
            <a:r>
              <a:rPr sz="2600" spc="-110" dirty="0">
                <a:solidFill>
                  <a:srgbClr val="FFFFFF"/>
                </a:solidFill>
              </a:rPr>
              <a:t> </a:t>
            </a:r>
            <a:r>
              <a:rPr sz="2600" spc="-5" dirty="0">
                <a:solidFill>
                  <a:srgbClr val="FFFFFF"/>
                </a:solidFill>
              </a:rPr>
              <a:t>US</a:t>
            </a:r>
            <a:endParaRPr sz="2600"/>
          </a:p>
        </p:txBody>
      </p:sp>
      <p:sp>
        <p:nvSpPr>
          <p:cNvPr id="4" name="object 4"/>
          <p:cNvSpPr txBox="1"/>
          <p:nvPr/>
        </p:nvSpPr>
        <p:spPr>
          <a:xfrm>
            <a:off x="2684779" y="1491741"/>
            <a:ext cx="4236720" cy="228909"/>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404040"/>
                </a:solidFill>
                <a:latin typeface="Trebuchet MS"/>
                <a:cs typeface="Trebuchet MS"/>
              </a:rPr>
              <a:t>+91</a:t>
            </a:r>
            <a:r>
              <a:rPr sz="1400" dirty="0">
                <a:solidFill>
                  <a:srgbClr val="404040"/>
                </a:solidFill>
                <a:latin typeface="Trebuchet MS"/>
                <a:cs typeface="Trebuchet MS"/>
              </a:rPr>
              <a:t> </a:t>
            </a:r>
            <a:r>
              <a:rPr sz="1400" spc="-5" dirty="0">
                <a:solidFill>
                  <a:srgbClr val="404040"/>
                </a:solidFill>
                <a:latin typeface="Trebuchet MS"/>
                <a:cs typeface="Trebuchet MS"/>
              </a:rPr>
              <a:t>8130306697</a:t>
            </a:r>
            <a:r>
              <a:rPr sz="1400" spc="35" dirty="0">
                <a:solidFill>
                  <a:srgbClr val="404040"/>
                </a:solidFill>
                <a:latin typeface="Trebuchet MS"/>
                <a:cs typeface="Trebuchet MS"/>
              </a:rPr>
              <a:t> </a:t>
            </a:r>
            <a:r>
              <a:rPr sz="1400" dirty="0">
                <a:solidFill>
                  <a:srgbClr val="404040"/>
                </a:solidFill>
                <a:latin typeface="Trebuchet MS"/>
                <a:cs typeface="Trebuchet MS"/>
              </a:rPr>
              <a:t>/</a:t>
            </a:r>
            <a:r>
              <a:rPr sz="1400" spc="-5" dirty="0">
                <a:solidFill>
                  <a:srgbClr val="404040"/>
                </a:solidFill>
                <a:latin typeface="Trebuchet MS"/>
                <a:cs typeface="Trebuchet MS"/>
              </a:rPr>
              <a:t> +91</a:t>
            </a:r>
            <a:r>
              <a:rPr sz="1400" spc="-10" dirty="0">
                <a:solidFill>
                  <a:srgbClr val="404040"/>
                </a:solidFill>
                <a:latin typeface="Trebuchet MS"/>
                <a:cs typeface="Trebuchet MS"/>
              </a:rPr>
              <a:t> </a:t>
            </a:r>
            <a:r>
              <a:rPr sz="1400" spc="-5" dirty="0">
                <a:solidFill>
                  <a:srgbClr val="404040"/>
                </a:solidFill>
                <a:latin typeface="Trebuchet MS"/>
                <a:cs typeface="Trebuchet MS"/>
              </a:rPr>
              <a:t>9873797551</a:t>
            </a:r>
            <a:endParaRPr sz="1400" dirty="0">
              <a:latin typeface="Trebuchet MS"/>
              <a:cs typeface="Trebuchet MS"/>
            </a:endParaRPr>
          </a:p>
        </p:txBody>
      </p:sp>
      <p:pic>
        <p:nvPicPr>
          <p:cNvPr id="5" name="object 5"/>
          <p:cNvPicPr/>
          <p:nvPr/>
        </p:nvPicPr>
        <p:blipFill>
          <a:blip r:embed="rId2" cstate="print"/>
          <a:stretch>
            <a:fillRect/>
          </a:stretch>
        </p:blipFill>
        <p:spPr>
          <a:xfrm>
            <a:off x="2307717" y="1479156"/>
            <a:ext cx="274319" cy="272681"/>
          </a:xfrm>
          <a:prstGeom prst="rect">
            <a:avLst/>
          </a:prstGeom>
        </p:spPr>
      </p:pic>
      <p:sp>
        <p:nvSpPr>
          <p:cNvPr id="6" name="object 6"/>
          <p:cNvSpPr txBox="1"/>
          <p:nvPr/>
        </p:nvSpPr>
        <p:spPr>
          <a:xfrm>
            <a:off x="742899" y="1499107"/>
            <a:ext cx="1462075" cy="228909"/>
          </a:xfrm>
          <a:prstGeom prst="rect">
            <a:avLst/>
          </a:prstGeom>
        </p:spPr>
        <p:txBody>
          <a:bodyPr vert="horz" wrap="square" lIns="0" tIns="13335" rIns="0" bIns="0" rtlCol="0">
            <a:spAutoFit/>
          </a:bodyPr>
          <a:lstStyle/>
          <a:p>
            <a:pPr marL="12700">
              <a:lnSpc>
                <a:spcPct val="100000"/>
              </a:lnSpc>
              <a:spcBef>
                <a:spcPts val="105"/>
              </a:spcBef>
            </a:pPr>
            <a:r>
              <a:rPr lang="en-US" sz="1400" spc="-5" dirty="0">
                <a:solidFill>
                  <a:srgbClr val="404040"/>
                </a:solidFill>
                <a:latin typeface="Trebuchet MS"/>
                <a:cs typeface="Trebuchet MS"/>
              </a:rPr>
              <a:t>+91 251-6630846</a:t>
            </a:r>
            <a:endParaRPr sz="1400" dirty="0">
              <a:latin typeface="Trebuchet MS"/>
              <a:cs typeface="Trebuchet MS"/>
            </a:endParaRPr>
          </a:p>
        </p:txBody>
      </p:sp>
      <p:pic>
        <p:nvPicPr>
          <p:cNvPr id="7" name="object 7"/>
          <p:cNvPicPr/>
          <p:nvPr/>
        </p:nvPicPr>
        <p:blipFill>
          <a:blip r:embed="rId3" cstate="print"/>
          <a:stretch>
            <a:fillRect/>
          </a:stretch>
        </p:blipFill>
        <p:spPr>
          <a:xfrm>
            <a:off x="385229" y="1505508"/>
            <a:ext cx="236435" cy="234645"/>
          </a:xfrm>
          <a:prstGeom prst="rect">
            <a:avLst/>
          </a:prstGeom>
        </p:spPr>
      </p:pic>
      <p:pic>
        <p:nvPicPr>
          <p:cNvPr id="8" name="object 8"/>
          <p:cNvPicPr/>
          <p:nvPr/>
        </p:nvPicPr>
        <p:blipFill>
          <a:blip r:embed="rId4" cstate="print"/>
          <a:stretch>
            <a:fillRect/>
          </a:stretch>
        </p:blipFill>
        <p:spPr>
          <a:xfrm>
            <a:off x="366280" y="2246668"/>
            <a:ext cx="274320" cy="156044"/>
          </a:xfrm>
          <a:prstGeom prst="rect">
            <a:avLst/>
          </a:prstGeom>
        </p:spPr>
      </p:pic>
      <p:pic>
        <p:nvPicPr>
          <p:cNvPr id="9" name="object 9"/>
          <p:cNvPicPr/>
          <p:nvPr/>
        </p:nvPicPr>
        <p:blipFill>
          <a:blip r:embed="rId5" cstate="print"/>
          <a:stretch>
            <a:fillRect/>
          </a:stretch>
        </p:blipFill>
        <p:spPr>
          <a:xfrm>
            <a:off x="389750" y="3068701"/>
            <a:ext cx="274320" cy="274320"/>
          </a:xfrm>
          <a:prstGeom prst="rect">
            <a:avLst/>
          </a:prstGeom>
        </p:spPr>
      </p:pic>
      <p:pic>
        <p:nvPicPr>
          <p:cNvPr id="10" name="object 10"/>
          <p:cNvPicPr/>
          <p:nvPr/>
        </p:nvPicPr>
        <p:blipFill>
          <a:blip r:embed="rId5" cstate="print"/>
          <a:stretch>
            <a:fillRect/>
          </a:stretch>
        </p:blipFill>
        <p:spPr>
          <a:xfrm>
            <a:off x="389750" y="3606546"/>
            <a:ext cx="274320" cy="274319"/>
          </a:xfrm>
          <a:prstGeom prst="rect">
            <a:avLst/>
          </a:prstGeom>
        </p:spPr>
      </p:pic>
      <p:pic>
        <p:nvPicPr>
          <p:cNvPr id="11" name="object 11"/>
          <p:cNvPicPr/>
          <p:nvPr/>
        </p:nvPicPr>
        <p:blipFill>
          <a:blip r:embed="rId5" cstate="print"/>
          <a:stretch>
            <a:fillRect/>
          </a:stretch>
        </p:blipFill>
        <p:spPr>
          <a:xfrm>
            <a:off x="389750" y="4357878"/>
            <a:ext cx="274320" cy="274319"/>
          </a:xfrm>
          <a:prstGeom prst="rect">
            <a:avLst/>
          </a:prstGeom>
        </p:spPr>
      </p:pic>
      <p:sp>
        <p:nvSpPr>
          <p:cNvPr id="12" name="object 12"/>
          <p:cNvSpPr txBox="1"/>
          <p:nvPr/>
        </p:nvSpPr>
        <p:spPr>
          <a:xfrm>
            <a:off x="742898" y="2090394"/>
            <a:ext cx="6178601" cy="2541721"/>
          </a:xfrm>
          <a:prstGeom prst="rect">
            <a:avLst/>
          </a:prstGeom>
        </p:spPr>
        <p:txBody>
          <a:bodyPr vert="horz" wrap="square" lIns="0" tIns="12065" rIns="0" bIns="0" rtlCol="0">
            <a:spAutoFit/>
          </a:bodyPr>
          <a:lstStyle/>
          <a:p>
            <a:pPr marL="12700" marR="871855">
              <a:lnSpc>
                <a:spcPct val="142900"/>
              </a:lnSpc>
              <a:spcBef>
                <a:spcPts val="95"/>
              </a:spcBef>
              <a:tabLst>
                <a:tab pos="2259965" algn="l"/>
                <a:tab pos="2385060" algn="l"/>
                <a:tab pos="2569210" algn="l"/>
                <a:tab pos="2693670" algn="l"/>
              </a:tabLst>
            </a:pPr>
            <a:r>
              <a:rPr sz="1400" spc="-5" dirty="0">
                <a:solidFill>
                  <a:srgbClr val="404040"/>
                </a:solidFill>
                <a:latin typeface="Trebuchet MS"/>
                <a:cs typeface="Trebuchet MS"/>
                <a:hlinkClick r:id="rId6"/>
              </a:rPr>
              <a:t>accounts@seniorsolution.in</a:t>
            </a:r>
            <a:r>
              <a:rPr sz="1400" spc="-5" dirty="0">
                <a:solidFill>
                  <a:srgbClr val="404040"/>
                </a:solidFill>
                <a:latin typeface="Trebuchet MS"/>
                <a:cs typeface="Trebuchet MS"/>
              </a:rPr>
              <a:t>		</a:t>
            </a:r>
            <a:r>
              <a:rPr sz="1400" dirty="0">
                <a:solidFill>
                  <a:srgbClr val="404040"/>
                </a:solidFill>
                <a:latin typeface="Trebuchet MS"/>
                <a:cs typeface="Trebuchet MS"/>
              </a:rPr>
              <a:t>|		</a:t>
            </a:r>
            <a:r>
              <a:rPr sz="1400" spc="-5" dirty="0">
                <a:solidFill>
                  <a:srgbClr val="404040"/>
                </a:solidFill>
                <a:latin typeface="Trebuchet MS"/>
                <a:cs typeface="Trebuchet MS"/>
                <a:hlinkClick r:id="rId7"/>
              </a:rPr>
              <a:t>rahul@seniorsolution.in </a:t>
            </a:r>
            <a:r>
              <a:rPr sz="1400" spc="-409" dirty="0">
                <a:solidFill>
                  <a:srgbClr val="404040"/>
                </a:solidFill>
                <a:latin typeface="Trebuchet MS"/>
                <a:cs typeface="Trebuchet MS"/>
              </a:rPr>
              <a:t> </a:t>
            </a:r>
            <a:r>
              <a:rPr sz="1400" spc="-5" dirty="0">
                <a:solidFill>
                  <a:srgbClr val="404040"/>
                </a:solidFill>
                <a:latin typeface="Trebuchet MS"/>
                <a:cs typeface="Trebuchet MS"/>
                <a:hlinkClick r:id="rId8"/>
              </a:rPr>
              <a:t>deepak@seniorsolution.in</a:t>
            </a:r>
            <a:r>
              <a:rPr sz="1400" spc="-5" dirty="0">
                <a:solidFill>
                  <a:srgbClr val="404040"/>
                </a:solidFill>
                <a:latin typeface="Trebuchet MS"/>
                <a:cs typeface="Trebuchet MS"/>
              </a:rPr>
              <a:t>	</a:t>
            </a:r>
            <a:endParaRPr sz="1400" dirty="0">
              <a:latin typeface="Trebuchet MS"/>
              <a:cs typeface="Trebuchet MS"/>
            </a:endParaRPr>
          </a:p>
          <a:p>
            <a:pPr>
              <a:lnSpc>
                <a:spcPct val="100000"/>
              </a:lnSpc>
            </a:pPr>
            <a:endParaRPr sz="1600" dirty="0">
              <a:latin typeface="Trebuchet MS"/>
              <a:cs typeface="Trebuchet MS"/>
            </a:endParaRPr>
          </a:p>
          <a:p>
            <a:pPr marL="12700">
              <a:lnSpc>
                <a:spcPct val="100000"/>
              </a:lnSpc>
              <a:spcBef>
                <a:spcPts val="990"/>
              </a:spcBef>
            </a:pPr>
            <a:r>
              <a:rPr sz="1400" b="1" dirty="0">
                <a:solidFill>
                  <a:srgbClr val="404040"/>
                </a:solidFill>
                <a:latin typeface="Trebuchet MS"/>
                <a:cs typeface="Trebuchet MS"/>
              </a:rPr>
              <a:t>REGD</a:t>
            </a:r>
            <a:r>
              <a:rPr sz="1400" b="1" spc="-15" dirty="0">
                <a:solidFill>
                  <a:srgbClr val="404040"/>
                </a:solidFill>
                <a:latin typeface="Trebuchet MS"/>
                <a:cs typeface="Trebuchet MS"/>
              </a:rPr>
              <a:t> </a:t>
            </a:r>
            <a:r>
              <a:rPr sz="1400" b="1" dirty="0">
                <a:solidFill>
                  <a:srgbClr val="404040"/>
                </a:solidFill>
                <a:latin typeface="Trebuchet MS"/>
                <a:cs typeface="Trebuchet MS"/>
              </a:rPr>
              <a:t>OFFICE:</a:t>
            </a:r>
            <a:r>
              <a:rPr sz="1400" b="1" spc="-15" dirty="0">
                <a:solidFill>
                  <a:srgbClr val="404040"/>
                </a:solidFill>
                <a:latin typeface="Trebuchet MS"/>
                <a:cs typeface="Trebuchet MS"/>
              </a:rPr>
              <a:t> </a:t>
            </a:r>
            <a:r>
              <a:rPr lang="en-US" sz="1400" spc="-5" dirty="0">
                <a:solidFill>
                  <a:srgbClr val="404040"/>
                </a:solidFill>
                <a:latin typeface="Trebuchet MS"/>
                <a:cs typeface="Trebuchet MS"/>
              </a:rPr>
              <a:t>B-26, Street No-3, Phase-1, Shiv Vihar</a:t>
            </a:r>
            <a:r>
              <a:rPr sz="1400" spc="-40" dirty="0">
                <a:solidFill>
                  <a:srgbClr val="404040"/>
                </a:solidFill>
                <a:latin typeface="Trebuchet MS"/>
                <a:cs typeface="Trebuchet MS"/>
              </a:rPr>
              <a:t>,</a:t>
            </a:r>
            <a:r>
              <a:rPr sz="1400" spc="5" dirty="0">
                <a:solidFill>
                  <a:srgbClr val="404040"/>
                </a:solidFill>
                <a:latin typeface="Trebuchet MS"/>
                <a:cs typeface="Trebuchet MS"/>
              </a:rPr>
              <a:t> </a:t>
            </a:r>
            <a:r>
              <a:rPr sz="1400" dirty="0">
                <a:solidFill>
                  <a:srgbClr val="404040"/>
                </a:solidFill>
                <a:latin typeface="Trebuchet MS"/>
                <a:cs typeface="Trebuchet MS"/>
              </a:rPr>
              <a:t>Delhi-110094.</a:t>
            </a:r>
            <a:endParaRPr sz="1400" dirty="0">
              <a:latin typeface="Trebuchet MS"/>
              <a:cs typeface="Trebuchet MS"/>
            </a:endParaRPr>
          </a:p>
          <a:p>
            <a:pPr>
              <a:lnSpc>
                <a:spcPct val="100000"/>
              </a:lnSpc>
            </a:pPr>
            <a:endParaRPr sz="2200" dirty="0">
              <a:latin typeface="Trebuchet MS"/>
              <a:cs typeface="Trebuchet MS"/>
            </a:endParaRPr>
          </a:p>
          <a:p>
            <a:pPr marL="12700">
              <a:lnSpc>
                <a:spcPct val="100000"/>
              </a:lnSpc>
              <a:spcBef>
                <a:spcPts val="5"/>
              </a:spcBef>
            </a:pPr>
            <a:r>
              <a:rPr sz="1400" b="1" spc="-5" dirty="0">
                <a:solidFill>
                  <a:srgbClr val="404040"/>
                </a:solidFill>
                <a:latin typeface="Trebuchet MS"/>
                <a:cs typeface="Trebuchet MS"/>
              </a:rPr>
              <a:t>BRANCH</a:t>
            </a:r>
            <a:r>
              <a:rPr sz="1400" b="1" dirty="0">
                <a:solidFill>
                  <a:srgbClr val="404040"/>
                </a:solidFill>
                <a:latin typeface="Trebuchet MS"/>
                <a:cs typeface="Trebuchet MS"/>
              </a:rPr>
              <a:t> OFFICES:</a:t>
            </a:r>
            <a:r>
              <a:rPr sz="1400" b="1" spc="-25" dirty="0">
                <a:solidFill>
                  <a:srgbClr val="404040"/>
                </a:solidFill>
                <a:latin typeface="Trebuchet MS"/>
                <a:cs typeface="Trebuchet MS"/>
              </a:rPr>
              <a:t> </a:t>
            </a:r>
            <a:r>
              <a:rPr sz="1400" spc="-5" dirty="0">
                <a:solidFill>
                  <a:srgbClr val="404040"/>
                </a:solidFill>
                <a:latin typeface="Trebuchet MS"/>
                <a:cs typeface="Trebuchet MS"/>
              </a:rPr>
              <a:t>3rd</a:t>
            </a:r>
            <a:r>
              <a:rPr sz="1400" spc="15" dirty="0">
                <a:solidFill>
                  <a:srgbClr val="404040"/>
                </a:solidFill>
                <a:latin typeface="Trebuchet MS"/>
                <a:cs typeface="Trebuchet MS"/>
              </a:rPr>
              <a:t> </a:t>
            </a:r>
            <a:r>
              <a:rPr sz="1400" spc="-5" dirty="0">
                <a:solidFill>
                  <a:srgbClr val="404040"/>
                </a:solidFill>
                <a:latin typeface="Trebuchet MS"/>
                <a:cs typeface="Trebuchet MS"/>
              </a:rPr>
              <a:t>Floor</a:t>
            </a:r>
            <a:r>
              <a:rPr sz="1400" dirty="0">
                <a:solidFill>
                  <a:srgbClr val="404040"/>
                </a:solidFill>
                <a:latin typeface="Trebuchet MS"/>
                <a:cs typeface="Trebuchet MS"/>
              </a:rPr>
              <a:t> </a:t>
            </a:r>
            <a:r>
              <a:rPr sz="1400" spc="-5" dirty="0">
                <a:solidFill>
                  <a:srgbClr val="404040"/>
                </a:solidFill>
                <a:latin typeface="Trebuchet MS"/>
                <a:cs typeface="Trebuchet MS"/>
              </a:rPr>
              <a:t>Near</a:t>
            </a:r>
            <a:r>
              <a:rPr sz="1400" spc="-10" dirty="0">
                <a:solidFill>
                  <a:srgbClr val="404040"/>
                </a:solidFill>
                <a:latin typeface="Trebuchet MS"/>
                <a:cs typeface="Trebuchet MS"/>
              </a:rPr>
              <a:t> </a:t>
            </a:r>
            <a:r>
              <a:rPr sz="1400" spc="-5" dirty="0">
                <a:solidFill>
                  <a:srgbClr val="404040"/>
                </a:solidFill>
                <a:latin typeface="Trebuchet MS"/>
                <a:cs typeface="Trebuchet MS"/>
              </a:rPr>
              <a:t>Radhika</a:t>
            </a:r>
            <a:r>
              <a:rPr sz="1400" dirty="0">
                <a:solidFill>
                  <a:srgbClr val="404040"/>
                </a:solidFill>
                <a:latin typeface="Trebuchet MS"/>
                <a:cs typeface="Trebuchet MS"/>
              </a:rPr>
              <a:t> </a:t>
            </a:r>
            <a:r>
              <a:rPr sz="1400" spc="-5" dirty="0">
                <a:solidFill>
                  <a:srgbClr val="404040"/>
                </a:solidFill>
                <a:latin typeface="Trebuchet MS"/>
                <a:cs typeface="Trebuchet MS"/>
              </a:rPr>
              <a:t>Market</a:t>
            </a:r>
            <a:r>
              <a:rPr sz="1400" spc="-20" dirty="0">
                <a:solidFill>
                  <a:srgbClr val="404040"/>
                </a:solidFill>
                <a:latin typeface="Trebuchet MS"/>
                <a:cs typeface="Trebuchet MS"/>
              </a:rPr>
              <a:t> </a:t>
            </a:r>
            <a:r>
              <a:rPr sz="1400" spc="-5" dirty="0">
                <a:solidFill>
                  <a:srgbClr val="404040"/>
                </a:solidFill>
                <a:latin typeface="Trebuchet MS"/>
                <a:cs typeface="Trebuchet MS"/>
              </a:rPr>
              <a:t>DLF</a:t>
            </a:r>
            <a:r>
              <a:rPr sz="1400" spc="20" dirty="0">
                <a:solidFill>
                  <a:srgbClr val="404040"/>
                </a:solidFill>
                <a:latin typeface="Trebuchet MS"/>
                <a:cs typeface="Trebuchet MS"/>
              </a:rPr>
              <a:t> </a:t>
            </a:r>
            <a:r>
              <a:rPr sz="1400" spc="-5" dirty="0">
                <a:solidFill>
                  <a:srgbClr val="404040"/>
                </a:solidFill>
                <a:latin typeface="Trebuchet MS"/>
                <a:cs typeface="Trebuchet MS"/>
              </a:rPr>
              <a:t>SLF</a:t>
            </a:r>
            <a:r>
              <a:rPr sz="1400" dirty="0">
                <a:solidFill>
                  <a:srgbClr val="404040"/>
                </a:solidFill>
                <a:latin typeface="Trebuchet MS"/>
                <a:cs typeface="Trebuchet MS"/>
              </a:rPr>
              <a:t> VED</a:t>
            </a:r>
            <a:endParaRPr sz="1400" dirty="0">
              <a:latin typeface="Trebuchet MS"/>
              <a:cs typeface="Trebuchet MS"/>
            </a:endParaRPr>
          </a:p>
          <a:p>
            <a:pPr marL="1521460">
              <a:lnSpc>
                <a:spcPct val="100000"/>
              </a:lnSpc>
            </a:pPr>
            <a:r>
              <a:rPr sz="1400" spc="-10" dirty="0">
                <a:solidFill>
                  <a:srgbClr val="404040"/>
                </a:solidFill>
                <a:latin typeface="Trebuchet MS"/>
                <a:cs typeface="Trebuchet MS"/>
              </a:rPr>
              <a:t>Vihar</a:t>
            </a:r>
            <a:r>
              <a:rPr sz="1400" spc="-30" dirty="0">
                <a:solidFill>
                  <a:srgbClr val="404040"/>
                </a:solidFill>
                <a:latin typeface="Trebuchet MS"/>
                <a:cs typeface="Trebuchet MS"/>
              </a:rPr>
              <a:t> </a:t>
            </a:r>
            <a:r>
              <a:rPr sz="1400" spc="-5" dirty="0">
                <a:solidFill>
                  <a:srgbClr val="404040"/>
                </a:solidFill>
                <a:latin typeface="Trebuchet MS"/>
                <a:cs typeface="Trebuchet MS"/>
              </a:rPr>
              <a:t>Ghaziabad.</a:t>
            </a:r>
            <a:endParaRPr sz="1400" dirty="0">
              <a:latin typeface="Trebuchet MS"/>
              <a:cs typeface="Trebuchet MS"/>
            </a:endParaRPr>
          </a:p>
          <a:p>
            <a:pPr>
              <a:lnSpc>
                <a:spcPct val="100000"/>
              </a:lnSpc>
            </a:pPr>
            <a:endParaRPr sz="2200" dirty="0">
              <a:latin typeface="Trebuchet MS"/>
              <a:cs typeface="Trebuchet MS"/>
            </a:endParaRPr>
          </a:p>
          <a:p>
            <a:pPr marL="12700">
              <a:lnSpc>
                <a:spcPct val="100000"/>
              </a:lnSpc>
            </a:pPr>
            <a:r>
              <a:rPr sz="1400" b="1" spc="-5" dirty="0">
                <a:solidFill>
                  <a:srgbClr val="404040"/>
                </a:solidFill>
                <a:latin typeface="Trebuchet MS"/>
                <a:cs typeface="Trebuchet MS"/>
              </a:rPr>
              <a:t>BRANCH</a:t>
            </a:r>
            <a:r>
              <a:rPr sz="1400" b="1" spc="5" dirty="0">
                <a:solidFill>
                  <a:srgbClr val="404040"/>
                </a:solidFill>
                <a:latin typeface="Trebuchet MS"/>
                <a:cs typeface="Trebuchet MS"/>
              </a:rPr>
              <a:t> </a:t>
            </a:r>
            <a:r>
              <a:rPr sz="1400" b="1" dirty="0">
                <a:solidFill>
                  <a:srgbClr val="404040"/>
                </a:solidFill>
                <a:latin typeface="Trebuchet MS"/>
                <a:cs typeface="Trebuchet MS"/>
              </a:rPr>
              <a:t>OFFICES:</a:t>
            </a:r>
            <a:r>
              <a:rPr lang="en-US" sz="1400" b="1" dirty="0">
                <a:solidFill>
                  <a:srgbClr val="404040"/>
                </a:solidFill>
                <a:latin typeface="Trebuchet MS"/>
                <a:cs typeface="Trebuchet MS"/>
              </a:rPr>
              <a:t> </a:t>
            </a:r>
            <a:r>
              <a:rPr lang="en-US" sz="1400" dirty="0">
                <a:solidFill>
                  <a:srgbClr val="404040"/>
                </a:solidFill>
                <a:latin typeface="Trebuchet MS"/>
                <a:cs typeface="Trebuchet MS"/>
              </a:rPr>
              <a:t>Premia- H </a:t>
            </a:r>
            <a:r>
              <a:rPr lang="en-US" sz="1400" dirty="0" err="1">
                <a:solidFill>
                  <a:srgbClr val="404040"/>
                </a:solidFill>
                <a:latin typeface="Trebuchet MS"/>
                <a:cs typeface="Trebuchet MS"/>
              </a:rPr>
              <a:t>Lakehore</a:t>
            </a:r>
            <a:r>
              <a:rPr lang="en-US" sz="1400" dirty="0">
                <a:solidFill>
                  <a:srgbClr val="404040"/>
                </a:solidFill>
                <a:latin typeface="Trebuchet MS"/>
                <a:cs typeface="Trebuchet MS"/>
              </a:rPr>
              <a:t> Green Palava </a:t>
            </a:r>
            <a:r>
              <a:rPr lang="en-US" sz="1400" dirty="0" err="1">
                <a:solidFill>
                  <a:srgbClr val="404040"/>
                </a:solidFill>
                <a:latin typeface="Trebuchet MS"/>
                <a:cs typeface="Trebuchet MS"/>
              </a:rPr>
              <a:t>Dombivali</a:t>
            </a:r>
            <a:r>
              <a:rPr lang="en-US" sz="1400" dirty="0">
                <a:solidFill>
                  <a:srgbClr val="404040"/>
                </a:solidFill>
                <a:latin typeface="Trebuchet MS"/>
                <a:cs typeface="Trebuchet MS"/>
              </a:rPr>
              <a:t> East, 421201</a:t>
            </a:r>
            <a:endParaRPr sz="1400" dirty="0">
              <a:latin typeface="Trebuchet MS"/>
              <a:cs typeface="Trebuchet MS"/>
            </a:endParaRPr>
          </a:p>
        </p:txBody>
      </p:sp>
      <p:sp>
        <p:nvSpPr>
          <p:cNvPr id="16" name="object 16"/>
          <p:cNvSpPr txBox="1"/>
          <p:nvPr/>
        </p:nvSpPr>
        <p:spPr>
          <a:xfrm>
            <a:off x="128422" y="6562051"/>
            <a:ext cx="1795145" cy="233045"/>
          </a:xfrm>
          <a:prstGeom prst="rect">
            <a:avLst/>
          </a:prstGeom>
        </p:spPr>
        <p:txBody>
          <a:bodyPr vert="horz" wrap="square" lIns="0" tIns="1905" rIns="0" bIns="0" rtlCol="0">
            <a:spAutoFit/>
          </a:bodyPr>
          <a:lstStyle/>
          <a:p>
            <a:pPr marL="12700">
              <a:lnSpc>
                <a:spcPct val="100000"/>
              </a:lnSpc>
              <a:spcBef>
                <a:spcPts val="15"/>
              </a:spcBef>
            </a:pPr>
            <a:r>
              <a:rPr lang="en-US" sz="1400" spc="-15" dirty="0">
                <a:solidFill>
                  <a:srgbClr val="7E7E7E"/>
                </a:solidFill>
                <a:latin typeface="Trebuchet MS"/>
                <a:cs typeface="Trebuchet MS"/>
                <a:hlinkClick r:id="rId9"/>
              </a:rPr>
              <a:t>www.seniorsolution.in</a:t>
            </a:r>
            <a:endParaRPr lang="en-US" sz="1400" dirty="0">
              <a:latin typeface="Trebuchet MS"/>
              <a:cs typeface="Trebuchet MS"/>
            </a:endParaRPr>
          </a:p>
        </p:txBody>
      </p:sp>
      <p:sp>
        <p:nvSpPr>
          <p:cNvPr id="18" name="Rectangle 17">
            <a:extLst>
              <a:ext uri="{FF2B5EF4-FFF2-40B4-BE49-F238E27FC236}">
                <a16:creationId xmlns:a16="http://schemas.microsoft.com/office/drawing/2014/main" id="{4A4D74DD-272B-47E8-8271-FE3AD1725661}"/>
              </a:ext>
            </a:extLst>
          </p:cNvPr>
          <p:cNvSpPr/>
          <p:nvPr/>
        </p:nvSpPr>
        <p:spPr>
          <a:xfrm>
            <a:off x="7353300" y="0"/>
            <a:ext cx="4838700" cy="679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3">
            <a:extLst>
              <a:ext uri="{FF2B5EF4-FFF2-40B4-BE49-F238E27FC236}">
                <a16:creationId xmlns:a16="http://schemas.microsoft.com/office/drawing/2014/main" id="{2D67749C-1102-4FDA-852D-CAFFA533B59F}"/>
              </a:ext>
            </a:extLst>
          </p:cNvPr>
          <p:cNvSpPr txBox="1">
            <a:spLocks/>
          </p:cNvSpPr>
          <p:nvPr/>
        </p:nvSpPr>
        <p:spPr>
          <a:xfrm>
            <a:off x="7772400" y="2880066"/>
            <a:ext cx="4114800" cy="109786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000" b="0" i="0" kern="1200" cap="all" spc="100" baseline="0">
                <a:solidFill>
                  <a:srgbClr val="7E7E7E"/>
                </a:solidFill>
                <a:latin typeface="Trebuchet MS"/>
                <a:ea typeface="+mj-ea"/>
                <a:cs typeface="Trebuchet MS"/>
              </a:defRPr>
            </a:lvl1pPr>
          </a:lstStyle>
          <a:p>
            <a:r>
              <a:rPr lang="en-US" sz="4800" dirty="0">
                <a:solidFill>
                  <a:schemeClr val="bg1"/>
                </a:solidFill>
              </a:rPr>
              <a:t>Thank You</a:t>
            </a:r>
          </a:p>
        </p:txBody>
      </p:sp>
      <p:sp>
        <p:nvSpPr>
          <p:cNvPr id="19" name="Rectangle 18">
            <a:extLst>
              <a:ext uri="{FF2B5EF4-FFF2-40B4-BE49-F238E27FC236}">
                <a16:creationId xmlns:a16="http://schemas.microsoft.com/office/drawing/2014/main" id="{46EFE91A-9FD0-4162-B8D8-7B52B8EF149E}"/>
              </a:ext>
            </a:extLst>
          </p:cNvPr>
          <p:cNvSpPr/>
          <p:nvPr/>
        </p:nvSpPr>
        <p:spPr>
          <a:xfrm>
            <a:off x="0" y="232676"/>
            <a:ext cx="12192000" cy="709928"/>
          </a:xfrm>
          <a:prstGeom prst="rect">
            <a:avLst/>
          </a:prstGeom>
          <a:solidFill>
            <a:srgbClr val="E19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381000" y="457200"/>
            <a:ext cx="5472000" cy="6062655"/>
          </a:xfrm>
        </p:spPr>
        <p:txBody>
          <a:bodyPr>
            <a:normAutofit/>
          </a:bodyPr>
          <a:lstStyle/>
          <a:p>
            <a:pPr marL="0" marR="62230" indent="0">
              <a:lnSpc>
                <a:spcPct val="100000"/>
              </a:lnSpc>
              <a:buNone/>
            </a:pPr>
            <a:r>
              <a:rPr lang="en-US" spc="-5" dirty="0">
                <a:solidFill>
                  <a:srgbClr val="404040"/>
                </a:solidFill>
                <a:latin typeface="Trebuchet MS"/>
                <a:cs typeface="Trebuchet MS"/>
              </a:rPr>
              <a:t>Our </a:t>
            </a:r>
            <a:r>
              <a:rPr lang="en-US" dirty="0">
                <a:solidFill>
                  <a:srgbClr val="404040"/>
                </a:solidFill>
                <a:latin typeface="Trebuchet MS"/>
                <a:cs typeface="Trebuchet MS"/>
              </a:rPr>
              <a:t>services</a:t>
            </a:r>
            <a:r>
              <a:rPr lang="en-US" spc="20" dirty="0">
                <a:solidFill>
                  <a:srgbClr val="404040"/>
                </a:solidFill>
                <a:latin typeface="Trebuchet MS"/>
                <a:cs typeface="Trebuchet MS"/>
              </a:rPr>
              <a:t> </a:t>
            </a:r>
            <a:r>
              <a:rPr lang="en-US" spc="-10" dirty="0">
                <a:solidFill>
                  <a:srgbClr val="404040"/>
                </a:solidFill>
                <a:latin typeface="Trebuchet MS"/>
                <a:cs typeface="Trebuchet MS"/>
              </a:rPr>
              <a:t>provided to</a:t>
            </a:r>
            <a:r>
              <a:rPr lang="en-US" spc="30" dirty="0">
                <a:solidFill>
                  <a:srgbClr val="404040"/>
                </a:solidFill>
                <a:latin typeface="Trebuchet MS"/>
                <a:cs typeface="Trebuchet MS"/>
              </a:rPr>
              <a:t> </a:t>
            </a:r>
            <a:r>
              <a:rPr lang="en-US" spc="-10" dirty="0">
                <a:solidFill>
                  <a:srgbClr val="404040"/>
                </a:solidFill>
                <a:latin typeface="Trebuchet MS"/>
                <a:cs typeface="Trebuchet MS"/>
              </a:rPr>
              <a:t>our</a:t>
            </a:r>
            <a:r>
              <a:rPr lang="en-US" spc="30" dirty="0">
                <a:solidFill>
                  <a:srgbClr val="404040"/>
                </a:solidFill>
                <a:latin typeface="Trebuchet MS"/>
                <a:cs typeface="Trebuchet MS"/>
              </a:rPr>
              <a:t> </a:t>
            </a:r>
            <a:r>
              <a:rPr lang="en-US" spc="-5" dirty="0">
                <a:solidFill>
                  <a:srgbClr val="404040"/>
                </a:solidFill>
                <a:latin typeface="Trebuchet MS"/>
                <a:cs typeface="Trebuchet MS"/>
              </a:rPr>
              <a:t>clients</a:t>
            </a:r>
            <a:r>
              <a:rPr lang="en-US" spc="10" dirty="0">
                <a:solidFill>
                  <a:srgbClr val="404040"/>
                </a:solidFill>
                <a:latin typeface="Trebuchet MS"/>
                <a:cs typeface="Trebuchet MS"/>
              </a:rPr>
              <a:t> </a:t>
            </a:r>
            <a:r>
              <a:rPr lang="en-US" spc="-5" dirty="0">
                <a:solidFill>
                  <a:srgbClr val="404040"/>
                </a:solidFill>
                <a:latin typeface="Trebuchet MS"/>
                <a:cs typeface="Trebuchet MS"/>
              </a:rPr>
              <a:t>with</a:t>
            </a:r>
            <a:r>
              <a:rPr lang="en-US" spc="25" dirty="0">
                <a:solidFill>
                  <a:srgbClr val="404040"/>
                </a:solidFill>
                <a:latin typeface="Trebuchet MS"/>
                <a:cs typeface="Trebuchet MS"/>
              </a:rPr>
              <a:t> </a:t>
            </a:r>
            <a:r>
              <a:rPr lang="en-US" spc="-10" dirty="0">
                <a:solidFill>
                  <a:srgbClr val="404040"/>
                </a:solidFill>
                <a:latin typeface="Trebuchet MS"/>
                <a:cs typeface="Trebuchet MS"/>
              </a:rPr>
              <a:t>multiple</a:t>
            </a:r>
            <a:r>
              <a:rPr lang="en-US" spc="25" dirty="0">
                <a:solidFill>
                  <a:srgbClr val="404040"/>
                </a:solidFill>
                <a:latin typeface="Trebuchet MS"/>
                <a:cs typeface="Trebuchet MS"/>
              </a:rPr>
              <a:t> </a:t>
            </a:r>
            <a:r>
              <a:rPr lang="en-US" spc="-10" dirty="0">
                <a:solidFill>
                  <a:srgbClr val="404040"/>
                </a:solidFill>
                <a:latin typeface="Trebuchet MS"/>
                <a:cs typeface="Trebuchet MS"/>
              </a:rPr>
              <a:t>options</a:t>
            </a:r>
            <a:r>
              <a:rPr lang="en-US" spc="35" dirty="0">
                <a:solidFill>
                  <a:srgbClr val="404040"/>
                </a:solidFill>
                <a:latin typeface="Trebuchet MS"/>
                <a:cs typeface="Trebuchet MS"/>
              </a:rPr>
              <a:t> </a:t>
            </a:r>
            <a:r>
              <a:rPr lang="en-US" spc="-5" dirty="0">
                <a:solidFill>
                  <a:srgbClr val="404040"/>
                </a:solidFill>
                <a:latin typeface="Trebuchet MS"/>
                <a:cs typeface="Trebuchet MS"/>
              </a:rPr>
              <a:t>of</a:t>
            </a:r>
            <a:r>
              <a:rPr lang="en-US" spc="20" dirty="0">
                <a:solidFill>
                  <a:srgbClr val="404040"/>
                </a:solidFill>
                <a:latin typeface="Trebuchet MS"/>
                <a:cs typeface="Trebuchet MS"/>
              </a:rPr>
              <a:t> </a:t>
            </a:r>
            <a:r>
              <a:rPr lang="en-US" spc="-5" dirty="0">
                <a:solidFill>
                  <a:srgbClr val="404040"/>
                </a:solidFill>
                <a:latin typeface="Trebuchet MS"/>
                <a:cs typeface="Trebuchet MS"/>
              </a:rPr>
              <a:t>the </a:t>
            </a:r>
            <a:r>
              <a:rPr lang="en-US" dirty="0">
                <a:solidFill>
                  <a:srgbClr val="404040"/>
                </a:solidFill>
                <a:latin typeface="Trebuchet MS"/>
                <a:cs typeface="Trebuchet MS"/>
              </a:rPr>
              <a:t> </a:t>
            </a:r>
            <a:r>
              <a:rPr lang="en-US" spc="-5" dirty="0">
                <a:solidFill>
                  <a:srgbClr val="404040"/>
                </a:solidFill>
                <a:latin typeface="Trebuchet MS"/>
                <a:cs typeface="Trebuchet MS"/>
              </a:rPr>
              <a:t>right</a:t>
            </a:r>
            <a:r>
              <a:rPr lang="en-US" spc="10" dirty="0">
                <a:solidFill>
                  <a:srgbClr val="404040"/>
                </a:solidFill>
                <a:latin typeface="Trebuchet MS"/>
                <a:cs typeface="Trebuchet MS"/>
              </a:rPr>
              <a:t> </a:t>
            </a:r>
            <a:r>
              <a:rPr lang="en-US" spc="-10" dirty="0">
                <a:solidFill>
                  <a:srgbClr val="404040"/>
                </a:solidFill>
                <a:latin typeface="Trebuchet MS"/>
                <a:cs typeface="Trebuchet MS"/>
              </a:rPr>
              <a:t>mix</a:t>
            </a:r>
            <a:r>
              <a:rPr lang="en-US" spc="10" dirty="0">
                <a:solidFill>
                  <a:srgbClr val="404040"/>
                </a:solidFill>
                <a:latin typeface="Trebuchet MS"/>
                <a:cs typeface="Trebuchet MS"/>
              </a:rPr>
              <a:t> </a:t>
            </a:r>
            <a:r>
              <a:rPr lang="en-US" spc="-5" dirty="0">
                <a:solidFill>
                  <a:srgbClr val="404040"/>
                </a:solidFill>
                <a:latin typeface="Trebuchet MS"/>
                <a:cs typeface="Trebuchet MS"/>
              </a:rPr>
              <a:t>of</a:t>
            </a:r>
            <a:r>
              <a:rPr lang="en-US" spc="15" dirty="0">
                <a:solidFill>
                  <a:srgbClr val="404040"/>
                </a:solidFill>
                <a:latin typeface="Trebuchet MS"/>
                <a:cs typeface="Trebuchet MS"/>
              </a:rPr>
              <a:t> </a:t>
            </a:r>
            <a:r>
              <a:rPr lang="en-US" spc="-5" dirty="0">
                <a:solidFill>
                  <a:srgbClr val="404040"/>
                </a:solidFill>
                <a:latin typeface="Trebuchet MS"/>
                <a:cs typeface="Trebuchet MS"/>
              </a:rPr>
              <a:t>transit</a:t>
            </a:r>
            <a:r>
              <a:rPr lang="en-US" spc="15" dirty="0">
                <a:solidFill>
                  <a:srgbClr val="404040"/>
                </a:solidFill>
                <a:latin typeface="Trebuchet MS"/>
                <a:cs typeface="Trebuchet MS"/>
              </a:rPr>
              <a:t> </a:t>
            </a:r>
            <a:r>
              <a:rPr lang="en-US" spc="-10" dirty="0">
                <a:solidFill>
                  <a:srgbClr val="404040"/>
                </a:solidFill>
                <a:latin typeface="Trebuchet MS"/>
                <a:cs typeface="Trebuchet MS"/>
              </a:rPr>
              <a:t>options,</a:t>
            </a:r>
            <a:r>
              <a:rPr lang="en-US" spc="30" dirty="0">
                <a:solidFill>
                  <a:srgbClr val="404040"/>
                </a:solidFill>
                <a:latin typeface="Trebuchet MS"/>
                <a:cs typeface="Trebuchet MS"/>
              </a:rPr>
              <a:t> </a:t>
            </a:r>
            <a:r>
              <a:rPr lang="en-US" spc="-10" dirty="0">
                <a:solidFill>
                  <a:srgbClr val="404040"/>
                </a:solidFill>
                <a:latin typeface="Trebuchet MS"/>
                <a:cs typeface="Trebuchet MS"/>
              </a:rPr>
              <a:t>cost</a:t>
            </a:r>
            <a:r>
              <a:rPr lang="en-US" spc="25" dirty="0">
                <a:solidFill>
                  <a:srgbClr val="404040"/>
                </a:solidFill>
                <a:latin typeface="Trebuchet MS"/>
                <a:cs typeface="Trebuchet MS"/>
              </a:rPr>
              <a:t> </a:t>
            </a:r>
            <a:r>
              <a:rPr lang="en-US" spc="-5" dirty="0">
                <a:solidFill>
                  <a:srgbClr val="404040"/>
                </a:solidFill>
                <a:latin typeface="Trebuchet MS"/>
                <a:cs typeface="Trebuchet MS"/>
              </a:rPr>
              <a:t>analysis,</a:t>
            </a:r>
            <a:r>
              <a:rPr lang="en-US" spc="15" dirty="0">
                <a:solidFill>
                  <a:srgbClr val="404040"/>
                </a:solidFill>
                <a:latin typeface="Trebuchet MS"/>
                <a:cs typeface="Trebuchet MS"/>
              </a:rPr>
              <a:t> </a:t>
            </a:r>
            <a:r>
              <a:rPr lang="en-US" spc="-5" dirty="0">
                <a:solidFill>
                  <a:srgbClr val="404040"/>
                </a:solidFill>
                <a:latin typeface="Trebuchet MS"/>
                <a:cs typeface="Trebuchet MS"/>
              </a:rPr>
              <a:t>and shipment</a:t>
            </a:r>
            <a:r>
              <a:rPr lang="en-US" spc="25" dirty="0">
                <a:solidFill>
                  <a:srgbClr val="404040"/>
                </a:solidFill>
                <a:latin typeface="Trebuchet MS"/>
                <a:cs typeface="Trebuchet MS"/>
              </a:rPr>
              <a:t> </a:t>
            </a:r>
            <a:r>
              <a:rPr lang="en-US" spc="-5" dirty="0">
                <a:solidFill>
                  <a:srgbClr val="404040"/>
                </a:solidFill>
                <a:latin typeface="Trebuchet MS"/>
                <a:cs typeface="Trebuchet MS"/>
              </a:rPr>
              <a:t>visibility</a:t>
            </a:r>
            <a:r>
              <a:rPr lang="en-US" spc="50" dirty="0">
                <a:solidFill>
                  <a:srgbClr val="404040"/>
                </a:solidFill>
                <a:latin typeface="Trebuchet MS"/>
                <a:cs typeface="Trebuchet MS"/>
              </a:rPr>
              <a:t> </a:t>
            </a:r>
            <a:r>
              <a:rPr lang="en-US" spc="-10" dirty="0">
                <a:solidFill>
                  <a:srgbClr val="404040"/>
                </a:solidFill>
                <a:latin typeface="Trebuchet MS"/>
                <a:cs typeface="Trebuchet MS"/>
              </a:rPr>
              <a:t>to </a:t>
            </a:r>
            <a:r>
              <a:rPr lang="en-US" spc="-5" dirty="0">
                <a:solidFill>
                  <a:srgbClr val="404040"/>
                </a:solidFill>
                <a:latin typeface="Trebuchet MS"/>
                <a:cs typeface="Trebuchet MS"/>
              </a:rPr>
              <a:t> meet</a:t>
            </a:r>
            <a:r>
              <a:rPr lang="en-US" spc="10" dirty="0">
                <a:solidFill>
                  <a:srgbClr val="404040"/>
                </a:solidFill>
                <a:latin typeface="Trebuchet MS"/>
                <a:cs typeface="Trebuchet MS"/>
              </a:rPr>
              <a:t> </a:t>
            </a:r>
            <a:r>
              <a:rPr lang="en-US" spc="-5" dirty="0">
                <a:solidFill>
                  <a:srgbClr val="404040"/>
                </a:solidFill>
                <a:latin typeface="Trebuchet MS"/>
                <a:cs typeface="Trebuchet MS"/>
              </a:rPr>
              <a:t>their</a:t>
            </a:r>
            <a:r>
              <a:rPr lang="en-US" spc="15" dirty="0">
                <a:solidFill>
                  <a:srgbClr val="404040"/>
                </a:solidFill>
                <a:latin typeface="Trebuchet MS"/>
                <a:cs typeface="Trebuchet MS"/>
              </a:rPr>
              <a:t> </a:t>
            </a:r>
            <a:r>
              <a:rPr lang="en-US" spc="-5" dirty="0">
                <a:solidFill>
                  <a:srgbClr val="404040"/>
                </a:solidFill>
                <a:latin typeface="Trebuchet MS"/>
                <a:cs typeface="Trebuchet MS"/>
              </a:rPr>
              <a:t>requirements.</a:t>
            </a:r>
            <a:r>
              <a:rPr lang="en-US" spc="25" dirty="0">
                <a:solidFill>
                  <a:srgbClr val="404040"/>
                </a:solidFill>
                <a:latin typeface="Trebuchet MS"/>
                <a:cs typeface="Trebuchet MS"/>
              </a:rPr>
              <a:t> </a:t>
            </a:r>
            <a:r>
              <a:rPr lang="en-US" spc="-45" dirty="0">
                <a:solidFill>
                  <a:srgbClr val="404040"/>
                </a:solidFill>
                <a:latin typeface="Trebuchet MS"/>
                <a:cs typeface="Trebuchet MS"/>
              </a:rPr>
              <a:t>We</a:t>
            </a:r>
            <a:r>
              <a:rPr lang="en-US" spc="10" dirty="0">
                <a:solidFill>
                  <a:srgbClr val="404040"/>
                </a:solidFill>
                <a:latin typeface="Trebuchet MS"/>
                <a:cs typeface="Trebuchet MS"/>
              </a:rPr>
              <a:t> </a:t>
            </a:r>
            <a:r>
              <a:rPr lang="en-US" spc="-5" dirty="0">
                <a:solidFill>
                  <a:srgbClr val="404040"/>
                </a:solidFill>
                <a:latin typeface="Trebuchet MS"/>
                <a:cs typeface="Trebuchet MS"/>
              </a:rPr>
              <a:t>ensure</a:t>
            </a:r>
            <a:r>
              <a:rPr lang="en-US" spc="5" dirty="0">
                <a:solidFill>
                  <a:srgbClr val="404040"/>
                </a:solidFill>
                <a:latin typeface="Trebuchet MS"/>
                <a:cs typeface="Trebuchet MS"/>
              </a:rPr>
              <a:t> </a:t>
            </a:r>
            <a:r>
              <a:rPr lang="en-US" spc="-5" dirty="0">
                <a:solidFill>
                  <a:srgbClr val="404040"/>
                </a:solidFill>
                <a:latin typeface="Trebuchet MS"/>
                <a:cs typeface="Trebuchet MS"/>
              </a:rPr>
              <a:t>the</a:t>
            </a:r>
            <a:r>
              <a:rPr lang="en-US" spc="15" dirty="0">
                <a:solidFill>
                  <a:srgbClr val="404040"/>
                </a:solidFill>
                <a:latin typeface="Trebuchet MS"/>
                <a:cs typeface="Trebuchet MS"/>
              </a:rPr>
              <a:t> </a:t>
            </a:r>
            <a:r>
              <a:rPr lang="en-US" spc="-5" dirty="0">
                <a:solidFill>
                  <a:srgbClr val="404040"/>
                </a:solidFill>
                <a:latin typeface="Trebuchet MS"/>
                <a:cs typeface="Trebuchet MS"/>
              </a:rPr>
              <a:t>right</a:t>
            </a:r>
            <a:r>
              <a:rPr lang="en-US" spc="15" dirty="0">
                <a:solidFill>
                  <a:srgbClr val="404040"/>
                </a:solidFill>
                <a:latin typeface="Trebuchet MS"/>
                <a:cs typeface="Trebuchet MS"/>
              </a:rPr>
              <a:t> </a:t>
            </a:r>
            <a:r>
              <a:rPr lang="en-US" spc="-5" dirty="0">
                <a:solidFill>
                  <a:srgbClr val="404040"/>
                </a:solidFill>
                <a:latin typeface="Trebuchet MS"/>
                <a:cs typeface="Trebuchet MS"/>
              </a:rPr>
              <a:t>vehicle</a:t>
            </a:r>
            <a:r>
              <a:rPr lang="en-US" spc="25" dirty="0">
                <a:solidFill>
                  <a:srgbClr val="404040"/>
                </a:solidFill>
                <a:latin typeface="Trebuchet MS"/>
                <a:cs typeface="Trebuchet MS"/>
              </a:rPr>
              <a:t> </a:t>
            </a:r>
            <a:r>
              <a:rPr lang="en-US" spc="-10" dirty="0">
                <a:solidFill>
                  <a:srgbClr val="404040"/>
                </a:solidFill>
                <a:latin typeface="Trebuchet MS"/>
                <a:cs typeface="Trebuchet MS"/>
              </a:rPr>
              <a:t>for</a:t>
            </a:r>
            <a:r>
              <a:rPr lang="en-US" spc="15" dirty="0">
                <a:solidFill>
                  <a:srgbClr val="404040"/>
                </a:solidFill>
                <a:latin typeface="Trebuchet MS"/>
                <a:cs typeface="Trebuchet MS"/>
              </a:rPr>
              <a:t> </a:t>
            </a:r>
            <a:r>
              <a:rPr lang="en-US" spc="-5" dirty="0">
                <a:solidFill>
                  <a:srgbClr val="404040"/>
                </a:solidFill>
                <a:latin typeface="Trebuchet MS"/>
                <a:cs typeface="Trebuchet MS"/>
              </a:rPr>
              <a:t>the</a:t>
            </a:r>
            <a:r>
              <a:rPr lang="en-US" spc="15" dirty="0">
                <a:solidFill>
                  <a:srgbClr val="404040"/>
                </a:solidFill>
                <a:latin typeface="Trebuchet MS"/>
                <a:cs typeface="Trebuchet MS"/>
              </a:rPr>
              <a:t> </a:t>
            </a:r>
            <a:r>
              <a:rPr lang="en-US" spc="-10" dirty="0">
                <a:solidFill>
                  <a:srgbClr val="404040"/>
                </a:solidFill>
                <a:latin typeface="Trebuchet MS"/>
                <a:cs typeface="Trebuchet MS"/>
              </a:rPr>
              <a:t>product, </a:t>
            </a:r>
            <a:r>
              <a:rPr lang="en-US" spc="-5" dirty="0">
                <a:solidFill>
                  <a:srgbClr val="404040"/>
                </a:solidFill>
                <a:latin typeface="Trebuchet MS"/>
                <a:cs typeface="Trebuchet MS"/>
              </a:rPr>
              <a:t> </a:t>
            </a:r>
            <a:r>
              <a:rPr lang="en-US" spc="-10" dirty="0">
                <a:solidFill>
                  <a:srgbClr val="404040"/>
                </a:solidFill>
                <a:latin typeface="Trebuchet MS"/>
                <a:cs typeface="Trebuchet MS"/>
              </a:rPr>
              <a:t>provide</a:t>
            </a:r>
            <a:r>
              <a:rPr lang="en-US" spc="40" dirty="0">
                <a:solidFill>
                  <a:srgbClr val="404040"/>
                </a:solidFill>
                <a:latin typeface="Trebuchet MS"/>
                <a:cs typeface="Trebuchet MS"/>
              </a:rPr>
              <a:t> </a:t>
            </a:r>
            <a:r>
              <a:rPr lang="en-US" spc="-5" dirty="0">
                <a:solidFill>
                  <a:srgbClr val="404040"/>
                </a:solidFill>
                <a:latin typeface="Trebuchet MS"/>
                <a:cs typeface="Trebuchet MS"/>
              </a:rPr>
              <a:t>full</a:t>
            </a:r>
            <a:r>
              <a:rPr lang="en-US" spc="10" dirty="0">
                <a:solidFill>
                  <a:srgbClr val="404040"/>
                </a:solidFill>
                <a:latin typeface="Trebuchet MS"/>
                <a:cs typeface="Trebuchet MS"/>
              </a:rPr>
              <a:t> </a:t>
            </a:r>
            <a:r>
              <a:rPr lang="en-US" spc="-5" dirty="0">
                <a:solidFill>
                  <a:srgbClr val="404040"/>
                </a:solidFill>
                <a:latin typeface="Trebuchet MS"/>
                <a:cs typeface="Trebuchet MS"/>
              </a:rPr>
              <a:t>audit</a:t>
            </a:r>
            <a:r>
              <a:rPr lang="en-US" spc="15" dirty="0">
                <a:solidFill>
                  <a:srgbClr val="404040"/>
                </a:solidFill>
                <a:latin typeface="Trebuchet MS"/>
                <a:cs typeface="Trebuchet MS"/>
              </a:rPr>
              <a:t> </a:t>
            </a:r>
            <a:r>
              <a:rPr lang="en-US" spc="-10" dirty="0">
                <a:solidFill>
                  <a:srgbClr val="404040"/>
                </a:solidFill>
                <a:latin typeface="Trebuchet MS"/>
                <a:cs typeface="Trebuchet MS"/>
              </a:rPr>
              <a:t>trails,</a:t>
            </a:r>
            <a:r>
              <a:rPr lang="en-US" spc="25" dirty="0">
                <a:solidFill>
                  <a:srgbClr val="404040"/>
                </a:solidFill>
                <a:latin typeface="Trebuchet MS"/>
                <a:cs typeface="Trebuchet MS"/>
              </a:rPr>
              <a:t> </a:t>
            </a:r>
            <a:r>
              <a:rPr lang="en-US" spc="-5" dirty="0">
                <a:solidFill>
                  <a:srgbClr val="404040"/>
                </a:solidFill>
                <a:latin typeface="Trebuchet MS"/>
                <a:cs typeface="Trebuchet MS"/>
              </a:rPr>
              <a:t>and</a:t>
            </a:r>
            <a:r>
              <a:rPr lang="en-US" dirty="0">
                <a:solidFill>
                  <a:srgbClr val="404040"/>
                </a:solidFill>
                <a:latin typeface="Trebuchet MS"/>
                <a:cs typeface="Trebuchet MS"/>
              </a:rPr>
              <a:t> </a:t>
            </a:r>
            <a:r>
              <a:rPr lang="en-US" spc="-10" dirty="0">
                <a:solidFill>
                  <a:srgbClr val="404040"/>
                </a:solidFill>
                <a:latin typeface="Trebuchet MS"/>
                <a:cs typeface="Trebuchet MS"/>
              </a:rPr>
              <a:t>manage</a:t>
            </a:r>
            <a:r>
              <a:rPr lang="en-US" spc="15" dirty="0">
                <a:solidFill>
                  <a:srgbClr val="404040"/>
                </a:solidFill>
                <a:latin typeface="Trebuchet MS"/>
                <a:cs typeface="Trebuchet MS"/>
              </a:rPr>
              <a:t> </a:t>
            </a:r>
            <a:r>
              <a:rPr lang="en-US" spc="-5" dirty="0">
                <a:solidFill>
                  <a:srgbClr val="404040"/>
                </a:solidFill>
                <a:latin typeface="Trebuchet MS"/>
                <a:cs typeface="Trebuchet MS"/>
              </a:rPr>
              <a:t>the</a:t>
            </a:r>
            <a:r>
              <a:rPr lang="en-US" spc="5" dirty="0">
                <a:solidFill>
                  <a:srgbClr val="404040"/>
                </a:solidFill>
                <a:latin typeface="Trebuchet MS"/>
                <a:cs typeface="Trebuchet MS"/>
              </a:rPr>
              <a:t> </a:t>
            </a:r>
            <a:r>
              <a:rPr lang="en-US" spc="-10" dirty="0">
                <a:solidFill>
                  <a:srgbClr val="404040"/>
                </a:solidFill>
                <a:latin typeface="Trebuchet MS"/>
                <a:cs typeface="Trebuchet MS"/>
              </a:rPr>
              <a:t>whole</a:t>
            </a:r>
            <a:r>
              <a:rPr lang="en-US" spc="25" dirty="0">
                <a:solidFill>
                  <a:srgbClr val="404040"/>
                </a:solidFill>
                <a:latin typeface="Trebuchet MS"/>
                <a:cs typeface="Trebuchet MS"/>
              </a:rPr>
              <a:t> </a:t>
            </a:r>
            <a:r>
              <a:rPr lang="en-US" spc="-5" dirty="0">
                <a:solidFill>
                  <a:srgbClr val="404040"/>
                </a:solidFill>
                <a:latin typeface="Trebuchet MS"/>
                <a:cs typeface="Trebuchet MS"/>
              </a:rPr>
              <a:t>process</a:t>
            </a:r>
            <a:r>
              <a:rPr lang="en-US" spc="15" dirty="0">
                <a:solidFill>
                  <a:srgbClr val="404040"/>
                </a:solidFill>
                <a:latin typeface="Trebuchet MS"/>
                <a:cs typeface="Trebuchet MS"/>
              </a:rPr>
              <a:t> </a:t>
            </a:r>
            <a:r>
              <a:rPr lang="en-US" spc="-5" dirty="0">
                <a:solidFill>
                  <a:srgbClr val="404040"/>
                </a:solidFill>
                <a:latin typeface="Trebuchet MS"/>
                <a:cs typeface="Trebuchet MS"/>
              </a:rPr>
              <a:t>so</a:t>
            </a:r>
            <a:r>
              <a:rPr lang="en-US" spc="20" dirty="0">
                <a:solidFill>
                  <a:srgbClr val="404040"/>
                </a:solidFill>
                <a:latin typeface="Trebuchet MS"/>
                <a:cs typeface="Trebuchet MS"/>
              </a:rPr>
              <a:t> </a:t>
            </a:r>
            <a:r>
              <a:rPr lang="en-US" spc="-5" dirty="0">
                <a:solidFill>
                  <a:srgbClr val="404040"/>
                </a:solidFill>
                <a:latin typeface="Trebuchet MS"/>
                <a:cs typeface="Trebuchet MS"/>
              </a:rPr>
              <a:t>that</a:t>
            </a:r>
            <a:r>
              <a:rPr lang="en-US" spc="15" dirty="0">
                <a:solidFill>
                  <a:srgbClr val="404040"/>
                </a:solidFill>
                <a:latin typeface="Trebuchet MS"/>
                <a:cs typeface="Trebuchet MS"/>
              </a:rPr>
              <a:t> </a:t>
            </a:r>
            <a:r>
              <a:rPr lang="en-US" spc="-5" dirty="0">
                <a:solidFill>
                  <a:srgbClr val="404040"/>
                </a:solidFill>
                <a:latin typeface="Trebuchet MS"/>
                <a:cs typeface="Trebuchet MS"/>
              </a:rPr>
              <a:t>shipment </a:t>
            </a:r>
            <a:r>
              <a:rPr lang="en-US" spc="-470" dirty="0">
                <a:solidFill>
                  <a:srgbClr val="404040"/>
                </a:solidFill>
                <a:latin typeface="Trebuchet MS"/>
                <a:cs typeface="Trebuchet MS"/>
              </a:rPr>
              <a:t> </a:t>
            </a:r>
            <a:r>
              <a:rPr lang="en-US" spc="-5" dirty="0">
                <a:solidFill>
                  <a:srgbClr val="404040"/>
                </a:solidFill>
                <a:latin typeface="Trebuchet MS"/>
                <a:cs typeface="Trebuchet MS"/>
              </a:rPr>
              <a:t>delivers</a:t>
            </a:r>
            <a:r>
              <a:rPr lang="en-US" spc="15" dirty="0">
                <a:solidFill>
                  <a:srgbClr val="404040"/>
                </a:solidFill>
                <a:latin typeface="Trebuchet MS"/>
                <a:cs typeface="Trebuchet MS"/>
              </a:rPr>
              <a:t> </a:t>
            </a:r>
            <a:r>
              <a:rPr lang="en-US" spc="-5" dirty="0">
                <a:solidFill>
                  <a:srgbClr val="404040"/>
                </a:solidFill>
                <a:latin typeface="Trebuchet MS"/>
                <a:cs typeface="Trebuchet MS"/>
              </a:rPr>
              <a:t>when</a:t>
            </a:r>
            <a:r>
              <a:rPr lang="en-US" spc="10" dirty="0">
                <a:solidFill>
                  <a:srgbClr val="404040"/>
                </a:solidFill>
                <a:latin typeface="Trebuchet MS"/>
                <a:cs typeface="Trebuchet MS"/>
              </a:rPr>
              <a:t> </a:t>
            </a:r>
            <a:r>
              <a:rPr lang="en-US" spc="-5" dirty="0">
                <a:solidFill>
                  <a:srgbClr val="404040"/>
                </a:solidFill>
                <a:latin typeface="Trebuchet MS"/>
                <a:cs typeface="Trebuchet MS"/>
              </a:rPr>
              <a:t>and where</a:t>
            </a:r>
            <a:r>
              <a:rPr lang="en-US" spc="5" dirty="0">
                <a:solidFill>
                  <a:srgbClr val="404040"/>
                </a:solidFill>
                <a:latin typeface="Trebuchet MS"/>
                <a:cs typeface="Trebuchet MS"/>
              </a:rPr>
              <a:t> </a:t>
            </a:r>
            <a:r>
              <a:rPr lang="en-US" spc="-5" dirty="0">
                <a:solidFill>
                  <a:srgbClr val="404040"/>
                </a:solidFill>
                <a:latin typeface="Trebuchet MS"/>
                <a:cs typeface="Trebuchet MS"/>
              </a:rPr>
              <a:t>it</a:t>
            </a:r>
            <a:r>
              <a:rPr lang="en-US" spc="25" dirty="0">
                <a:solidFill>
                  <a:srgbClr val="404040"/>
                </a:solidFill>
                <a:latin typeface="Trebuchet MS"/>
                <a:cs typeface="Trebuchet MS"/>
              </a:rPr>
              <a:t> </a:t>
            </a:r>
            <a:r>
              <a:rPr lang="en-US" spc="-5" dirty="0">
                <a:solidFill>
                  <a:srgbClr val="404040"/>
                </a:solidFill>
                <a:latin typeface="Trebuchet MS"/>
                <a:cs typeface="Trebuchet MS"/>
              </a:rPr>
              <a:t>is</a:t>
            </a:r>
            <a:r>
              <a:rPr lang="en-US" spc="5" dirty="0">
                <a:solidFill>
                  <a:srgbClr val="404040"/>
                </a:solidFill>
                <a:latin typeface="Trebuchet MS"/>
                <a:cs typeface="Trebuchet MS"/>
              </a:rPr>
              <a:t> </a:t>
            </a:r>
            <a:r>
              <a:rPr lang="en-US" spc="-5" dirty="0">
                <a:solidFill>
                  <a:srgbClr val="404040"/>
                </a:solidFill>
                <a:latin typeface="Trebuchet MS"/>
                <a:cs typeface="Trebuchet MS"/>
              </a:rPr>
              <a:t>needed.</a:t>
            </a:r>
            <a:endParaRPr lang="en-US" dirty="0">
              <a:latin typeface="Trebuchet MS"/>
              <a:cs typeface="Trebuchet MS"/>
            </a:endParaRPr>
          </a:p>
          <a:p>
            <a:pPr marL="0" marR="10160" indent="0">
              <a:lnSpc>
                <a:spcPct val="100000"/>
              </a:lnSpc>
              <a:buNone/>
            </a:pPr>
            <a:r>
              <a:rPr lang="en-US" spc="-5" dirty="0">
                <a:solidFill>
                  <a:srgbClr val="404040"/>
                </a:solidFill>
                <a:latin typeface="Trebuchet MS"/>
                <a:cs typeface="Trebuchet MS"/>
              </a:rPr>
              <a:t>After</a:t>
            </a:r>
            <a:r>
              <a:rPr lang="en-US" spc="25" dirty="0">
                <a:solidFill>
                  <a:srgbClr val="404040"/>
                </a:solidFill>
                <a:latin typeface="Trebuchet MS"/>
                <a:cs typeface="Trebuchet MS"/>
              </a:rPr>
              <a:t> </a:t>
            </a:r>
            <a:r>
              <a:rPr lang="en-US" spc="-10" dirty="0">
                <a:solidFill>
                  <a:srgbClr val="404040"/>
                </a:solidFill>
                <a:latin typeface="Trebuchet MS"/>
                <a:cs typeface="Trebuchet MS"/>
              </a:rPr>
              <a:t>more</a:t>
            </a:r>
            <a:r>
              <a:rPr lang="en-US" spc="30" dirty="0">
                <a:solidFill>
                  <a:srgbClr val="404040"/>
                </a:solidFill>
                <a:latin typeface="Trebuchet MS"/>
                <a:cs typeface="Trebuchet MS"/>
              </a:rPr>
              <a:t> </a:t>
            </a:r>
            <a:r>
              <a:rPr lang="en-US" spc="-5" dirty="0">
                <a:solidFill>
                  <a:srgbClr val="404040"/>
                </a:solidFill>
                <a:latin typeface="Trebuchet MS"/>
                <a:cs typeface="Trebuchet MS"/>
              </a:rPr>
              <a:t>than</a:t>
            </a:r>
            <a:r>
              <a:rPr lang="en-US" spc="5" dirty="0">
                <a:solidFill>
                  <a:srgbClr val="404040"/>
                </a:solidFill>
                <a:latin typeface="Trebuchet MS"/>
                <a:cs typeface="Trebuchet MS"/>
              </a:rPr>
              <a:t> </a:t>
            </a:r>
            <a:r>
              <a:rPr lang="en-US" spc="-5" dirty="0">
                <a:solidFill>
                  <a:srgbClr val="404040"/>
                </a:solidFill>
                <a:latin typeface="Trebuchet MS"/>
                <a:cs typeface="Trebuchet MS"/>
              </a:rPr>
              <a:t>a</a:t>
            </a:r>
            <a:r>
              <a:rPr lang="en-US" spc="10" dirty="0">
                <a:solidFill>
                  <a:srgbClr val="404040"/>
                </a:solidFill>
                <a:latin typeface="Trebuchet MS"/>
                <a:cs typeface="Trebuchet MS"/>
              </a:rPr>
              <a:t> </a:t>
            </a:r>
            <a:r>
              <a:rPr lang="en-US" spc="-10" dirty="0">
                <a:solidFill>
                  <a:srgbClr val="404040"/>
                </a:solidFill>
                <a:latin typeface="Trebuchet MS"/>
                <a:cs typeface="Trebuchet MS"/>
              </a:rPr>
              <a:t>decade</a:t>
            </a:r>
            <a:r>
              <a:rPr lang="en-US" spc="-5" dirty="0">
                <a:solidFill>
                  <a:srgbClr val="404040"/>
                </a:solidFill>
                <a:latin typeface="Trebuchet MS"/>
                <a:cs typeface="Trebuchet MS"/>
              </a:rPr>
              <a:t> of</a:t>
            </a:r>
            <a:r>
              <a:rPr lang="en-US" spc="20" dirty="0">
                <a:solidFill>
                  <a:srgbClr val="404040"/>
                </a:solidFill>
                <a:latin typeface="Trebuchet MS"/>
                <a:cs typeface="Trebuchet MS"/>
              </a:rPr>
              <a:t> </a:t>
            </a:r>
            <a:r>
              <a:rPr lang="en-US" spc="-5" dirty="0">
                <a:solidFill>
                  <a:srgbClr val="404040"/>
                </a:solidFill>
                <a:latin typeface="Trebuchet MS"/>
                <a:cs typeface="Trebuchet MS"/>
              </a:rPr>
              <a:t>being</a:t>
            </a:r>
            <a:r>
              <a:rPr lang="en-US" dirty="0">
                <a:solidFill>
                  <a:srgbClr val="404040"/>
                </a:solidFill>
                <a:latin typeface="Trebuchet MS"/>
                <a:cs typeface="Trebuchet MS"/>
              </a:rPr>
              <a:t> </a:t>
            </a:r>
            <a:r>
              <a:rPr lang="en-US" spc="-5" dirty="0">
                <a:solidFill>
                  <a:srgbClr val="404040"/>
                </a:solidFill>
                <a:latin typeface="Trebuchet MS"/>
                <a:cs typeface="Trebuchet MS"/>
              </a:rPr>
              <a:t>a</a:t>
            </a:r>
            <a:r>
              <a:rPr lang="en-US" spc="15" dirty="0">
                <a:solidFill>
                  <a:srgbClr val="404040"/>
                </a:solidFill>
                <a:latin typeface="Trebuchet MS"/>
                <a:cs typeface="Trebuchet MS"/>
              </a:rPr>
              <a:t> </a:t>
            </a:r>
            <a:r>
              <a:rPr lang="en-US" spc="-5" dirty="0">
                <a:solidFill>
                  <a:srgbClr val="404040"/>
                </a:solidFill>
                <a:latin typeface="Trebuchet MS"/>
                <a:cs typeface="Trebuchet MS"/>
              </a:rPr>
              <a:t>trusted</a:t>
            </a:r>
            <a:r>
              <a:rPr lang="en-US" spc="10" dirty="0">
                <a:solidFill>
                  <a:srgbClr val="404040"/>
                </a:solidFill>
                <a:latin typeface="Trebuchet MS"/>
                <a:cs typeface="Trebuchet MS"/>
              </a:rPr>
              <a:t> </a:t>
            </a:r>
            <a:r>
              <a:rPr lang="en-US" spc="-5" dirty="0">
                <a:solidFill>
                  <a:srgbClr val="404040"/>
                </a:solidFill>
                <a:latin typeface="Trebuchet MS"/>
                <a:cs typeface="Trebuchet MS"/>
              </a:rPr>
              <a:t>partner</a:t>
            </a:r>
            <a:r>
              <a:rPr lang="en-US" dirty="0">
                <a:solidFill>
                  <a:srgbClr val="404040"/>
                </a:solidFill>
                <a:latin typeface="Trebuchet MS"/>
                <a:cs typeface="Trebuchet MS"/>
              </a:rPr>
              <a:t> </a:t>
            </a:r>
            <a:r>
              <a:rPr lang="en-US" spc="-5" dirty="0">
                <a:solidFill>
                  <a:srgbClr val="404040"/>
                </a:solidFill>
                <a:latin typeface="Trebuchet MS"/>
                <a:cs typeface="Trebuchet MS"/>
              </a:rPr>
              <a:t>to</a:t>
            </a:r>
            <a:r>
              <a:rPr lang="en-US" spc="20" dirty="0">
                <a:solidFill>
                  <a:srgbClr val="404040"/>
                </a:solidFill>
                <a:latin typeface="Trebuchet MS"/>
                <a:cs typeface="Trebuchet MS"/>
              </a:rPr>
              <a:t> </a:t>
            </a:r>
            <a:r>
              <a:rPr lang="en-US" spc="-5" dirty="0">
                <a:solidFill>
                  <a:srgbClr val="404040"/>
                </a:solidFill>
                <a:latin typeface="Trebuchet MS"/>
                <a:cs typeface="Trebuchet MS"/>
              </a:rPr>
              <a:t>several</a:t>
            </a:r>
            <a:r>
              <a:rPr lang="en-US" spc="20" dirty="0">
                <a:solidFill>
                  <a:srgbClr val="404040"/>
                </a:solidFill>
                <a:latin typeface="Trebuchet MS"/>
                <a:cs typeface="Trebuchet MS"/>
              </a:rPr>
              <a:t> </a:t>
            </a:r>
            <a:r>
              <a:rPr lang="en-US" spc="-10" dirty="0">
                <a:solidFill>
                  <a:srgbClr val="404040"/>
                </a:solidFill>
                <a:latin typeface="Trebuchet MS"/>
                <a:cs typeface="Trebuchet MS"/>
              </a:rPr>
              <a:t>corporate </a:t>
            </a:r>
            <a:r>
              <a:rPr lang="en-US" spc="-470" dirty="0">
                <a:solidFill>
                  <a:srgbClr val="404040"/>
                </a:solidFill>
                <a:latin typeface="Trebuchet MS"/>
                <a:cs typeface="Trebuchet MS"/>
              </a:rPr>
              <a:t> </a:t>
            </a:r>
            <a:r>
              <a:rPr lang="en-US" spc="-5" dirty="0">
                <a:solidFill>
                  <a:srgbClr val="404040"/>
                </a:solidFill>
                <a:latin typeface="Trebuchet MS"/>
                <a:cs typeface="Trebuchet MS"/>
              </a:rPr>
              <a:t>entities,</a:t>
            </a:r>
            <a:r>
              <a:rPr lang="en-US" spc="20" dirty="0">
                <a:solidFill>
                  <a:srgbClr val="404040"/>
                </a:solidFill>
                <a:latin typeface="Trebuchet MS"/>
                <a:cs typeface="Trebuchet MS"/>
              </a:rPr>
              <a:t> </a:t>
            </a:r>
            <a:r>
              <a:rPr lang="en-US" spc="-5" dirty="0">
                <a:solidFill>
                  <a:srgbClr val="404040"/>
                </a:solidFill>
                <a:latin typeface="Trebuchet MS"/>
                <a:cs typeface="Trebuchet MS"/>
              </a:rPr>
              <a:t>Senior</a:t>
            </a:r>
            <a:r>
              <a:rPr lang="en-US" spc="20" dirty="0">
                <a:solidFill>
                  <a:srgbClr val="404040"/>
                </a:solidFill>
                <a:latin typeface="Trebuchet MS"/>
                <a:cs typeface="Trebuchet MS"/>
              </a:rPr>
              <a:t> </a:t>
            </a:r>
            <a:r>
              <a:rPr lang="en-US" spc="-5" dirty="0">
                <a:solidFill>
                  <a:srgbClr val="404040"/>
                </a:solidFill>
                <a:latin typeface="Trebuchet MS"/>
                <a:cs typeface="Trebuchet MS"/>
              </a:rPr>
              <a:t>Solutions</a:t>
            </a:r>
            <a:r>
              <a:rPr lang="en-US" spc="60" dirty="0">
                <a:solidFill>
                  <a:srgbClr val="404040"/>
                </a:solidFill>
                <a:latin typeface="Trebuchet MS"/>
                <a:cs typeface="Trebuchet MS"/>
              </a:rPr>
              <a:t> </a:t>
            </a:r>
            <a:r>
              <a:rPr lang="en-US" spc="-5" dirty="0">
                <a:solidFill>
                  <a:srgbClr val="404040"/>
                </a:solidFill>
                <a:latin typeface="Trebuchet MS"/>
                <a:cs typeface="Trebuchet MS"/>
              </a:rPr>
              <a:t>has now</a:t>
            </a:r>
            <a:r>
              <a:rPr lang="en-US" spc="10" dirty="0">
                <a:solidFill>
                  <a:srgbClr val="404040"/>
                </a:solidFill>
                <a:latin typeface="Trebuchet MS"/>
                <a:cs typeface="Trebuchet MS"/>
              </a:rPr>
              <a:t> </a:t>
            </a:r>
            <a:r>
              <a:rPr lang="en-US" spc="-5" dirty="0">
                <a:solidFill>
                  <a:srgbClr val="404040"/>
                </a:solidFill>
                <a:latin typeface="Trebuchet MS"/>
                <a:cs typeface="Trebuchet MS"/>
              </a:rPr>
              <a:t>forayed</a:t>
            </a:r>
            <a:r>
              <a:rPr lang="en-US" spc="5" dirty="0">
                <a:solidFill>
                  <a:srgbClr val="404040"/>
                </a:solidFill>
                <a:latin typeface="Trebuchet MS"/>
                <a:cs typeface="Trebuchet MS"/>
              </a:rPr>
              <a:t> </a:t>
            </a:r>
            <a:r>
              <a:rPr lang="en-US" spc="-5" dirty="0">
                <a:solidFill>
                  <a:srgbClr val="404040"/>
                </a:solidFill>
                <a:latin typeface="Trebuchet MS"/>
                <a:cs typeface="Trebuchet MS"/>
              </a:rPr>
              <a:t>in</a:t>
            </a:r>
            <a:r>
              <a:rPr lang="en-US" spc="10" dirty="0">
                <a:solidFill>
                  <a:srgbClr val="404040"/>
                </a:solidFill>
                <a:latin typeface="Trebuchet MS"/>
                <a:cs typeface="Trebuchet MS"/>
              </a:rPr>
              <a:t> </a:t>
            </a:r>
            <a:r>
              <a:rPr lang="en-US" spc="-5" dirty="0">
                <a:solidFill>
                  <a:srgbClr val="404040"/>
                </a:solidFill>
                <a:latin typeface="Trebuchet MS"/>
                <a:cs typeface="Trebuchet MS"/>
              </a:rPr>
              <a:t>another</a:t>
            </a:r>
            <a:r>
              <a:rPr lang="en-US" spc="25" dirty="0">
                <a:solidFill>
                  <a:srgbClr val="404040"/>
                </a:solidFill>
                <a:latin typeface="Trebuchet MS"/>
                <a:cs typeface="Trebuchet MS"/>
              </a:rPr>
              <a:t> </a:t>
            </a:r>
            <a:r>
              <a:rPr lang="en-US" spc="-5" dirty="0">
                <a:solidFill>
                  <a:srgbClr val="404040"/>
                </a:solidFill>
                <a:latin typeface="Trebuchet MS"/>
                <a:cs typeface="Trebuchet MS"/>
              </a:rPr>
              <a:t>high specialization </a:t>
            </a:r>
            <a:r>
              <a:rPr lang="en-US" dirty="0">
                <a:solidFill>
                  <a:srgbClr val="404040"/>
                </a:solidFill>
                <a:latin typeface="Trebuchet MS"/>
                <a:cs typeface="Trebuchet MS"/>
              </a:rPr>
              <a:t> </a:t>
            </a:r>
            <a:r>
              <a:rPr lang="en-US" spc="-5" dirty="0">
                <a:solidFill>
                  <a:srgbClr val="404040"/>
                </a:solidFill>
                <a:latin typeface="Trebuchet MS"/>
                <a:cs typeface="Trebuchet MS"/>
              </a:rPr>
              <a:t>sector</a:t>
            </a:r>
            <a:r>
              <a:rPr lang="en-US" spc="10" dirty="0">
                <a:solidFill>
                  <a:srgbClr val="404040"/>
                </a:solidFill>
                <a:latin typeface="Trebuchet MS"/>
                <a:cs typeface="Trebuchet MS"/>
              </a:rPr>
              <a:t> </a:t>
            </a:r>
            <a:r>
              <a:rPr lang="en-US" spc="-5" dirty="0">
                <a:solidFill>
                  <a:srgbClr val="404040"/>
                </a:solidFill>
                <a:latin typeface="Trebuchet MS"/>
                <a:cs typeface="Trebuchet MS"/>
              </a:rPr>
              <a:t>-</a:t>
            </a:r>
            <a:r>
              <a:rPr lang="en-US" spc="-75" dirty="0">
                <a:solidFill>
                  <a:srgbClr val="404040"/>
                </a:solidFill>
                <a:latin typeface="Trebuchet MS"/>
                <a:cs typeface="Trebuchet MS"/>
              </a:rPr>
              <a:t> </a:t>
            </a:r>
            <a:r>
              <a:rPr lang="en-US" spc="-60" dirty="0">
                <a:solidFill>
                  <a:srgbClr val="404040"/>
                </a:solidFill>
                <a:latin typeface="Trebuchet MS"/>
                <a:cs typeface="Trebuchet MS"/>
              </a:rPr>
              <a:t>ATM</a:t>
            </a:r>
            <a:r>
              <a:rPr lang="en-US" spc="15" dirty="0">
                <a:solidFill>
                  <a:srgbClr val="404040"/>
                </a:solidFill>
                <a:latin typeface="Trebuchet MS"/>
                <a:cs typeface="Trebuchet MS"/>
              </a:rPr>
              <a:t> </a:t>
            </a:r>
            <a:r>
              <a:rPr lang="en-US" spc="-5" dirty="0">
                <a:solidFill>
                  <a:srgbClr val="404040"/>
                </a:solidFill>
                <a:latin typeface="Trebuchet MS"/>
                <a:cs typeface="Trebuchet MS"/>
              </a:rPr>
              <a:t>Management.</a:t>
            </a:r>
          </a:p>
          <a:p>
            <a:pPr marL="0" marR="10160" indent="0">
              <a:lnSpc>
                <a:spcPct val="100000"/>
              </a:lnSpc>
              <a:buNone/>
            </a:pPr>
            <a:r>
              <a:rPr lang="en-US" b="1" spc="-25" dirty="0">
                <a:solidFill>
                  <a:srgbClr val="404040"/>
                </a:solidFill>
                <a:latin typeface="Trebuchet MS"/>
                <a:cs typeface="Trebuchet MS"/>
              </a:rPr>
              <a:t>ACCENTUATE</a:t>
            </a:r>
            <a:r>
              <a:rPr lang="en-US" b="1" spc="-50" dirty="0">
                <a:solidFill>
                  <a:srgbClr val="404040"/>
                </a:solidFill>
                <a:latin typeface="Trebuchet MS"/>
                <a:cs typeface="Trebuchet MS"/>
              </a:rPr>
              <a:t> </a:t>
            </a:r>
            <a:r>
              <a:rPr lang="en-US" b="1" spc="-60" dirty="0">
                <a:solidFill>
                  <a:srgbClr val="404040"/>
                </a:solidFill>
                <a:latin typeface="Trebuchet MS"/>
                <a:cs typeface="Trebuchet MS"/>
              </a:rPr>
              <a:t>ATM</a:t>
            </a:r>
            <a:r>
              <a:rPr lang="en-US" b="1" spc="10" dirty="0">
                <a:solidFill>
                  <a:srgbClr val="404040"/>
                </a:solidFill>
                <a:latin typeface="Trebuchet MS"/>
                <a:cs typeface="Trebuchet MS"/>
              </a:rPr>
              <a:t> </a:t>
            </a:r>
            <a:r>
              <a:rPr lang="en-US" b="1" spc="-20" dirty="0">
                <a:solidFill>
                  <a:srgbClr val="404040"/>
                </a:solidFill>
                <a:latin typeface="Trebuchet MS"/>
                <a:cs typeface="Trebuchet MS"/>
              </a:rPr>
              <a:t>CUSTOMER</a:t>
            </a:r>
            <a:r>
              <a:rPr lang="en-US" b="1" spc="30" dirty="0">
                <a:solidFill>
                  <a:srgbClr val="404040"/>
                </a:solidFill>
                <a:latin typeface="Trebuchet MS"/>
                <a:cs typeface="Trebuchet MS"/>
              </a:rPr>
              <a:t> </a:t>
            </a:r>
            <a:r>
              <a:rPr lang="en-US" b="1" spc="-5" dirty="0">
                <a:solidFill>
                  <a:srgbClr val="404040"/>
                </a:solidFill>
                <a:latin typeface="Trebuchet MS"/>
                <a:cs typeface="Trebuchet MS"/>
              </a:rPr>
              <a:t>EXPERIENCE</a:t>
            </a:r>
            <a:r>
              <a:rPr lang="en-US" b="1" spc="20" dirty="0">
                <a:solidFill>
                  <a:srgbClr val="404040"/>
                </a:solidFill>
                <a:latin typeface="Trebuchet MS"/>
                <a:cs typeface="Trebuchet MS"/>
              </a:rPr>
              <a:t> </a:t>
            </a:r>
            <a:r>
              <a:rPr lang="en-US" b="1" spc="-30" dirty="0">
                <a:solidFill>
                  <a:srgbClr val="404040"/>
                </a:solidFill>
                <a:latin typeface="Trebuchet MS"/>
                <a:cs typeface="Trebuchet MS"/>
              </a:rPr>
              <a:t>STANDARDS</a:t>
            </a:r>
            <a:r>
              <a:rPr lang="en-US" b="1" spc="45" dirty="0">
                <a:solidFill>
                  <a:srgbClr val="404040"/>
                </a:solidFill>
                <a:latin typeface="Trebuchet MS"/>
                <a:cs typeface="Trebuchet MS"/>
              </a:rPr>
              <a:t> </a:t>
            </a:r>
            <a:r>
              <a:rPr lang="en-US" b="1" spc="-10" dirty="0">
                <a:solidFill>
                  <a:srgbClr val="404040"/>
                </a:solidFill>
                <a:latin typeface="Trebuchet MS"/>
                <a:cs typeface="Trebuchet MS"/>
              </a:rPr>
              <a:t>WITH </a:t>
            </a:r>
            <a:r>
              <a:rPr lang="en-US" b="1" spc="-470" dirty="0">
                <a:solidFill>
                  <a:srgbClr val="404040"/>
                </a:solidFill>
                <a:latin typeface="Trebuchet MS"/>
                <a:cs typeface="Trebuchet MS"/>
              </a:rPr>
              <a:t> </a:t>
            </a:r>
            <a:r>
              <a:rPr lang="en-US" b="1" spc="-5" dirty="0">
                <a:solidFill>
                  <a:srgbClr val="404040"/>
                </a:solidFill>
                <a:latin typeface="Trebuchet MS"/>
                <a:cs typeface="Trebuchet MS"/>
              </a:rPr>
              <a:t>OUR</a:t>
            </a:r>
            <a:r>
              <a:rPr lang="en-US" b="1" dirty="0">
                <a:solidFill>
                  <a:srgbClr val="404040"/>
                </a:solidFill>
                <a:latin typeface="Trebuchet MS"/>
                <a:cs typeface="Trebuchet MS"/>
              </a:rPr>
              <a:t> </a:t>
            </a:r>
            <a:r>
              <a:rPr lang="en-US" b="1" spc="-35" dirty="0">
                <a:solidFill>
                  <a:srgbClr val="404040"/>
                </a:solidFill>
                <a:latin typeface="Trebuchet MS"/>
                <a:cs typeface="Trebuchet MS"/>
              </a:rPr>
              <a:t>INNOVATIVE</a:t>
            </a:r>
            <a:r>
              <a:rPr lang="en-US" b="1" spc="-60" dirty="0">
                <a:solidFill>
                  <a:srgbClr val="404040"/>
                </a:solidFill>
                <a:latin typeface="Trebuchet MS"/>
                <a:cs typeface="Trebuchet MS"/>
              </a:rPr>
              <a:t> </a:t>
            </a:r>
            <a:r>
              <a:rPr lang="en-US" b="1" spc="-10" dirty="0">
                <a:solidFill>
                  <a:srgbClr val="404040"/>
                </a:solidFill>
                <a:latin typeface="Trebuchet MS"/>
                <a:cs typeface="Trebuchet MS"/>
              </a:rPr>
              <a:t>AND</a:t>
            </a:r>
            <a:r>
              <a:rPr lang="en-US" b="1" dirty="0">
                <a:solidFill>
                  <a:srgbClr val="404040"/>
                </a:solidFill>
                <a:latin typeface="Trebuchet MS"/>
                <a:cs typeface="Trebuchet MS"/>
              </a:rPr>
              <a:t> </a:t>
            </a:r>
            <a:r>
              <a:rPr lang="en-US" b="1" spc="-5" dirty="0">
                <a:solidFill>
                  <a:srgbClr val="404040"/>
                </a:solidFill>
                <a:latin typeface="Trebuchet MS"/>
                <a:cs typeface="Trebuchet MS"/>
              </a:rPr>
              <a:t>SEAMLESS</a:t>
            </a:r>
            <a:r>
              <a:rPr lang="en-US" b="1" spc="-85" dirty="0">
                <a:solidFill>
                  <a:srgbClr val="404040"/>
                </a:solidFill>
                <a:latin typeface="Trebuchet MS"/>
                <a:cs typeface="Trebuchet MS"/>
              </a:rPr>
              <a:t> </a:t>
            </a:r>
            <a:r>
              <a:rPr lang="en-US" b="1" spc="-60" dirty="0">
                <a:solidFill>
                  <a:srgbClr val="404040"/>
                </a:solidFill>
                <a:latin typeface="Trebuchet MS"/>
                <a:cs typeface="Trebuchet MS"/>
              </a:rPr>
              <a:t>ATM</a:t>
            </a:r>
            <a:r>
              <a:rPr lang="en-US" b="1" dirty="0">
                <a:solidFill>
                  <a:srgbClr val="404040"/>
                </a:solidFill>
                <a:latin typeface="Trebuchet MS"/>
                <a:cs typeface="Trebuchet MS"/>
              </a:rPr>
              <a:t> </a:t>
            </a:r>
            <a:r>
              <a:rPr lang="en-US" b="1" spc="-10" dirty="0">
                <a:solidFill>
                  <a:srgbClr val="404040"/>
                </a:solidFill>
                <a:latin typeface="Trebuchet MS"/>
                <a:cs typeface="Trebuchet MS"/>
              </a:rPr>
              <a:t>SERVICES</a:t>
            </a:r>
            <a:endParaRPr lang="en-US" dirty="0">
              <a:latin typeface="Trebuchet MS"/>
              <a:cs typeface="Trebuchet MS"/>
            </a:endParaRPr>
          </a:p>
          <a:p>
            <a:pPr marL="0" indent="0">
              <a:buNone/>
            </a:pPr>
            <a:endParaRPr lang="en-US" dirty="0"/>
          </a:p>
        </p:txBody>
      </p:sp>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fontScale="90000"/>
          </a:bodyPr>
          <a:lstStyle/>
          <a:p>
            <a:r>
              <a:rPr lang="en-US" dirty="0"/>
              <a:t>Who are we ?</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6019800" y="4787900"/>
            <a:ext cx="6172200" cy="1460500"/>
          </a:xfrm>
        </p:spPr>
        <p:txBody>
          <a:bodyPr>
            <a:normAutofit fontScale="55000" lnSpcReduction="20000"/>
          </a:bodyPr>
          <a:lstStyle/>
          <a:p>
            <a:pPr marL="12700" marR="5080">
              <a:lnSpc>
                <a:spcPct val="100000"/>
              </a:lnSpc>
              <a:spcBef>
                <a:spcPts val="95"/>
              </a:spcBef>
            </a:pPr>
            <a:r>
              <a:rPr lang="en-US" sz="2900" spc="-5" dirty="0">
                <a:latin typeface="Trebuchet MS"/>
                <a:cs typeface="Trebuchet MS"/>
              </a:rPr>
              <a:t>Senior</a:t>
            </a:r>
            <a:r>
              <a:rPr lang="en-US" sz="2900" spc="30" dirty="0">
                <a:latin typeface="Trebuchet MS"/>
                <a:cs typeface="Trebuchet MS"/>
              </a:rPr>
              <a:t> </a:t>
            </a:r>
            <a:r>
              <a:rPr lang="en-US" sz="2900" spc="-5" dirty="0">
                <a:latin typeface="Trebuchet MS"/>
                <a:cs typeface="Trebuchet MS"/>
              </a:rPr>
              <a:t>Solutions</a:t>
            </a:r>
            <a:r>
              <a:rPr lang="en-US" sz="2900" spc="45" dirty="0">
                <a:latin typeface="Trebuchet MS"/>
                <a:cs typeface="Trebuchet MS"/>
              </a:rPr>
              <a:t> </a:t>
            </a:r>
            <a:r>
              <a:rPr lang="en-US" sz="2900" spc="-5" dirty="0">
                <a:latin typeface="Trebuchet MS"/>
                <a:cs typeface="Trebuchet MS"/>
              </a:rPr>
              <a:t>is</a:t>
            </a:r>
            <a:r>
              <a:rPr lang="en-US" sz="2900" spc="10" dirty="0">
                <a:latin typeface="Trebuchet MS"/>
                <a:cs typeface="Trebuchet MS"/>
              </a:rPr>
              <a:t> </a:t>
            </a:r>
            <a:r>
              <a:rPr lang="en-US" sz="2900" spc="-5" dirty="0">
                <a:latin typeface="Trebuchet MS"/>
                <a:cs typeface="Trebuchet MS"/>
              </a:rPr>
              <a:t>a</a:t>
            </a:r>
            <a:r>
              <a:rPr lang="en-US" sz="2900" spc="5" dirty="0">
                <a:latin typeface="Trebuchet MS"/>
                <a:cs typeface="Trebuchet MS"/>
              </a:rPr>
              <a:t> </a:t>
            </a:r>
            <a:r>
              <a:rPr lang="en-US" sz="2900" spc="-5" dirty="0">
                <a:latin typeface="Trebuchet MS"/>
                <a:cs typeface="Trebuchet MS"/>
              </a:rPr>
              <a:t>Facility</a:t>
            </a:r>
            <a:r>
              <a:rPr lang="en-US" sz="2900" spc="10" dirty="0">
                <a:latin typeface="Trebuchet MS"/>
                <a:cs typeface="Trebuchet MS"/>
              </a:rPr>
              <a:t> </a:t>
            </a:r>
            <a:r>
              <a:rPr lang="en-US" sz="2900" spc="-5" dirty="0">
                <a:latin typeface="Trebuchet MS"/>
                <a:cs typeface="Trebuchet MS"/>
              </a:rPr>
              <a:t>Management</a:t>
            </a:r>
            <a:r>
              <a:rPr lang="en-US" sz="2900" spc="10" dirty="0">
                <a:latin typeface="Trebuchet MS"/>
                <a:cs typeface="Trebuchet MS"/>
              </a:rPr>
              <a:t> </a:t>
            </a:r>
            <a:r>
              <a:rPr lang="en-US" sz="2900" spc="-10" dirty="0">
                <a:latin typeface="Trebuchet MS"/>
                <a:cs typeface="Trebuchet MS"/>
              </a:rPr>
              <a:t>Company</a:t>
            </a:r>
            <a:r>
              <a:rPr lang="en-US" sz="2900" spc="10" dirty="0">
                <a:latin typeface="Trebuchet MS"/>
                <a:cs typeface="Trebuchet MS"/>
              </a:rPr>
              <a:t> </a:t>
            </a:r>
            <a:r>
              <a:rPr lang="en-US" sz="2900" spc="-5" dirty="0">
                <a:latin typeface="Trebuchet MS"/>
                <a:cs typeface="Trebuchet MS"/>
              </a:rPr>
              <a:t>specialized</a:t>
            </a:r>
            <a:r>
              <a:rPr lang="en-US" sz="2900" spc="20" dirty="0">
                <a:latin typeface="Trebuchet MS"/>
                <a:cs typeface="Trebuchet MS"/>
              </a:rPr>
              <a:t> </a:t>
            </a:r>
            <a:r>
              <a:rPr lang="en-US" sz="2900" spc="-5" dirty="0">
                <a:latin typeface="Trebuchet MS"/>
                <a:cs typeface="Trebuchet MS"/>
              </a:rPr>
              <a:t>in</a:t>
            </a:r>
            <a:r>
              <a:rPr lang="en-US" sz="2900" spc="5" dirty="0">
                <a:latin typeface="Trebuchet MS"/>
                <a:cs typeface="Trebuchet MS"/>
              </a:rPr>
              <a:t> </a:t>
            </a:r>
            <a:r>
              <a:rPr lang="en-US" sz="2900" spc="-5" dirty="0">
                <a:latin typeface="Trebuchet MS"/>
                <a:cs typeface="Trebuchet MS"/>
              </a:rPr>
              <a:t>Facility </a:t>
            </a:r>
            <a:r>
              <a:rPr lang="en-US" sz="2900" spc="-465" dirty="0">
                <a:latin typeface="Trebuchet MS"/>
                <a:cs typeface="Trebuchet MS"/>
              </a:rPr>
              <a:t> </a:t>
            </a:r>
            <a:r>
              <a:rPr lang="en-US" sz="2900" spc="-5" dirty="0">
                <a:latin typeface="Trebuchet MS"/>
                <a:cs typeface="Trebuchet MS"/>
              </a:rPr>
              <a:t>Management</a:t>
            </a:r>
            <a:r>
              <a:rPr lang="en-US" sz="2900" spc="15" dirty="0">
                <a:latin typeface="Trebuchet MS"/>
                <a:cs typeface="Trebuchet MS"/>
              </a:rPr>
              <a:t> </a:t>
            </a:r>
            <a:r>
              <a:rPr lang="en-US" sz="2900" spc="-5" dirty="0">
                <a:latin typeface="Trebuchet MS"/>
                <a:cs typeface="Trebuchet MS"/>
              </a:rPr>
              <a:t>Services,</a:t>
            </a:r>
            <a:r>
              <a:rPr lang="en-US" sz="2900" spc="25" dirty="0">
                <a:latin typeface="Trebuchet MS"/>
                <a:cs typeface="Trebuchet MS"/>
              </a:rPr>
              <a:t> </a:t>
            </a:r>
            <a:r>
              <a:rPr lang="en-US" sz="2900" spc="-10" dirty="0">
                <a:latin typeface="Trebuchet MS"/>
                <a:cs typeface="Trebuchet MS"/>
              </a:rPr>
              <a:t>Housekeeping</a:t>
            </a:r>
            <a:r>
              <a:rPr lang="en-US" sz="2900" spc="40" dirty="0">
                <a:latin typeface="Trebuchet MS"/>
                <a:cs typeface="Trebuchet MS"/>
              </a:rPr>
              <a:t>, Man Power, Security provider, and </a:t>
            </a:r>
            <a:r>
              <a:rPr lang="en-US" sz="2900" spc="-5" dirty="0">
                <a:latin typeface="Trebuchet MS"/>
                <a:cs typeface="Trebuchet MS"/>
              </a:rPr>
              <a:t>Logistics.</a:t>
            </a:r>
            <a:r>
              <a:rPr lang="en-US" sz="2900" spc="40" dirty="0">
                <a:latin typeface="Trebuchet MS"/>
                <a:cs typeface="Trebuchet MS"/>
              </a:rPr>
              <a:t> </a:t>
            </a:r>
            <a:r>
              <a:rPr lang="en-US" sz="2900" spc="-5" dirty="0">
                <a:latin typeface="Trebuchet MS"/>
                <a:cs typeface="Trebuchet MS"/>
              </a:rPr>
              <a:t>Since</a:t>
            </a:r>
            <a:r>
              <a:rPr lang="en-US" sz="2900" spc="15" dirty="0">
                <a:latin typeface="Trebuchet MS"/>
                <a:cs typeface="Trebuchet MS"/>
              </a:rPr>
              <a:t> </a:t>
            </a:r>
            <a:r>
              <a:rPr lang="en-US" sz="2900" spc="-10" dirty="0">
                <a:latin typeface="Trebuchet MS"/>
                <a:cs typeface="Trebuchet MS"/>
              </a:rPr>
              <a:t>our</a:t>
            </a:r>
            <a:r>
              <a:rPr lang="en-US" sz="2900" spc="30" dirty="0">
                <a:latin typeface="Trebuchet MS"/>
                <a:cs typeface="Trebuchet MS"/>
              </a:rPr>
              <a:t> </a:t>
            </a:r>
            <a:r>
              <a:rPr lang="en-US" sz="2900" spc="-5" dirty="0">
                <a:latin typeface="Trebuchet MS"/>
                <a:cs typeface="Trebuchet MS"/>
              </a:rPr>
              <a:t>inception</a:t>
            </a:r>
            <a:r>
              <a:rPr lang="en-US" sz="2900" spc="25" dirty="0">
                <a:latin typeface="Trebuchet MS"/>
                <a:cs typeface="Trebuchet MS"/>
              </a:rPr>
              <a:t> </a:t>
            </a:r>
            <a:r>
              <a:rPr lang="en-US" sz="2900" spc="-10" dirty="0">
                <a:latin typeface="Trebuchet MS"/>
                <a:cs typeface="Trebuchet MS"/>
              </a:rPr>
              <a:t>in </a:t>
            </a:r>
            <a:r>
              <a:rPr lang="en-US" sz="2900" spc="-470" dirty="0">
                <a:latin typeface="Trebuchet MS"/>
                <a:cs typeface="Trebuchet MS"/>
              </a:rPr>
              <a:t> </a:t>
            </a:r>
            <a:r>
              <a:rPr lang="en-US" sz="2900" spc="-5" dirty="0">
                <a:latin typeface="Trebuchet MS"/>
                <a:cs typeface="Trebuchet MS"/>
              </a:rPr>
              <a:t>2010, </a:t>
            </a:r>
            <a:r>
              <a:rPr lang="en-US" sz="2900" spc="-10" dirty="0">
                <a:latin typeface="Trebuchet MS"/>
                <a:cs typeface="Trebuchet MS"/>
              </a:rPr>
              <a:t>we</a:t>
            </a:r>
            <a:r>
              <a:rPr lang="en-US" sz="2900" spc="5" dirty="0">
                <a:latin typeface="Trebuchet MS"/>
                <a:cs typeface="Trebuchet MS"/>
              </a:rPr>
              <a:t> </a:t>
            </a:r>
            <a:r>
              <a:rPr lang="en-US" sz="2900" spc="-5" dirty="0">
                <a:latin typeface="Trebuchet MS"/>
                <a:cs typeface="Trebuchet MS"/>
              </a:rPr>
              <a:t>are</a:t>
            </a:r>
            <a:r>
              <a:rPr lang="en-US" sz="2900" spc="15" dirty="0">
                <a:latin typeface="Trebuchet MS"/>
                <a:cs typeface="Trebuchet MS"/>
              </a:rPr>
              <a:t> </a:t>
            </a:r>
            <a:r>
              <a:rPr lang="en-US" sz="2900" spc="-10" dirty="0">
                <a:latin typeface="Trebuchet MS"/>
                <a:cs typeface="Trebuchet MS"/>
              </a:rPr>
              <a:t>committed</a:t>
            </a:r>
            <a:r>
              <a:rPr lang="en-US" sz="2900" spc="20" dirty="0">
                <a:latin typeface="Trebuchet MS"/>
                <a:cs typeface="Trebuchet MS"/>
              </a:rPr>
              <a:t> </a:t>
            </a:r>
            <a:r>
              <a:rPr lang="en-US" sz="2900" spc="-5" dirty="0">
                <a:latin typeface="Trebuchet MS"/>
                <a:cs typeface="Trebuchet MS"/>
              </a:rPr>
              <a:t>to</a:t>
            </a:r>
            <a:r>
              <a:rPr lang="en-US" sz="2900" spc="20" dirty="0">
                <a:latin typeface="Trebuchet MS"/>
                <a:cs typeface="Trebuchet MS"/>
              </a:rPr>
              <a:t> </a:t>
            </a:r>
            <a:r>
              <a:rPr lang="en-US" sz="2900" spc="-5" dirty="0">
                <a:latin typeface="Trebuchet MS"/>
                <a:cs typeface="Trebuchet MS"/>
              </a:rPr>
              <a:t>deliver</a:t>
            </a:r>
            <a:r>
              <a:rPr lang="en-US" sz="2900" spc="25" dirty="0">
                <a:latin typeface="Trebuchet MS"/>
                <a:cs typeface="Trebuchet MS"/>
              </a:rPr>
              <a:t> </a:t>
            </a:r>
            <a:r>
              <a:rPr lang="en-US" sz="2900" spc="-5" dirty="0">
                <a:latin typeface="Trebuchet MS"/>
                <a:cs typeface="Trebuchet MS"/>
              </a:rPr>
              <a:t>the</a:t>
            </a:r>
            <a:r>
              <a:rPr lang="en-US" sz="2900" spc="15" dirty="0">
                <a:latin typeface="Trebuchet MS"/>
                <a:cs typeface="Trebuchet MS"/>
              </a:rPr>
              <a:t> </a:t>
            </a:r>
            <a:r>
              <a:rPr lang="en-US" sz="2900" spc="-5" dirty="0">
                <a:latin typeface="Trebuchet MS"/>
                <a:cs typeface="Trebuchet MS"/>
              </a:rPr>
              <a:t>highest</a:t>
            </a:r>
            <a:r>
              <a:rPr lang="en-US" sz="2900" spc="15" dirty="0">
                <a:latin typeface="Trebuchet MS"/>
                <a:cs typeface="Trebuchet MS"/>
              </a:rPr>
              <a:t> </a:t>
            </a:r>
            <a:r>
              <a:rPr lang="en-US" sz="2900" spc="-5" dirty="0">
                <a:latin typeface="Trebuchet MS"/>
                <a:cs typeface="Trebuchet MS"/>
              </a:rPr>
              <a:t>level</a:t>
            </a:r>
            <a:r>
              <a:rPr lang="en-US" sz="2900" spc="20" dirty="0">
                <a:latin typeface="Trebuchet MS"/>
                <a:cs typeface="Trebuchet MS"/>
              </a:rPr>
              <a:t> </a:t>
            </a:r>
            <a:r>
              <a:rPr lang="en-US" sz="2900" spc="-5" dirty="0">
                <a:latin typeface="Trebuchet MS"/>
                <a:cs typeface="Trebuchet MS"/>
              </a:rPr>
              <a:t>of</a:t>
            </a:r>
            <a:r>
              <a:rPr lang="en-US" sz="2900" spc="10" dirty="0">
                <a:latin typeface="Trebuchet MS"/>
                <a:cs typeface="Trebuchet MS"/>
              </a:rPr>
              <a:t> </a:t>
            </a:r>
            <a:r>
              <a:rPr lang="en-US" sz="2900" spc="-5" dirty="0">
                <a:latin typeface="Trebuchet MS"/>
                <a:cs typeface="Trebuchet MS"/>
              </a:rPr>
              <a:t>service</a:t>
            </a:r>
            <a:r>
              <a:rPr lang="en-US" sz="2900" spc="35" dirty="0">
                <a:latin typeface="Trebuchet MS"/>
                <a:cs typeface="Trebuchet MS"/>
              </a:rPr>
              <a:t> </a:t>
            </a:r>
            <a:r>
              <a:rPr lang="en-US" sz="2900" spc="-5" dirty="0">
                <a:latin typeface="Trebuchet MS"/>
                <a:cs typeface="Trebuchet MS"/>
              </a:rPr>
              <a:t>to</a:t>
            </a:r>
            <a:r>
              <a:rPr lang="en-US" sz="2900" spc="5" dirty="0">
                <a:latin typeface="Trebuchet MS"/>
                <a:cs typeface="Trebuchet MS"/>
              </a:rPr>
              <a:t> </a:t>
            </a:r>
            <a:r>
              <a:rPr lang="en-US" sz="2900" spc="-10" dirty="0">
                <a:latin typeface="Trebuchet MS"/>
                <a:cs typeface="Trebuchet MS"/>
              </a:rPr>
              <a:t>our </a:t>
            </a:r>
            <a:r>
              <a:rPr lang="en-US" sz="2900" spc="-5" dirty="0">
                <a:latin typeface="Trebuchet MS"/>
                <a:cs typeface="Trebuchet MS"/>
              </a:rPr>
              <a:t> customers.</a:t>
            </a:r>
            <a:endParaRPr lang="en-US" sz="2900" dirty="0">
              <a:latin typeface="Trebuchet MS"/>
              <a:cs typeface="Trebuchet MS"/>
            </a:endParaRPr>
          </a:p>
          <a:p>
            <a:pPr>
              <a:lnSpc>
                <a:spcPct val="100000"/>
              </a:lnSpc>
              <a:spcBef>
                <a:spcPts val="5"/>
              </a:spcBef>
            </a:pPr>
            <a:endParaRPr lang="en-US" dirty="0">
              <a:latin typeface="Trebuchet MS"/>
              <a:cs typeface="Trebuchet MS"/>
            </a:endParaRPr>
          </a:p>
          <a:p>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r>
              <a:rPr lang="en-US" dirty="0">
                <a:solidFill>
                  <a:schemeClr val="bg1"/>
                </a:solidFill>
              </a:rPr>
              <a:t>1</a:t>
            </a:r>
          </a:p>
        </p:txBody>
      </p:sp>
    </p:spTree>
    <p:extLst>
      <p:ext uri="{BB962C8B-B14F-4D97-AF65-F5344CB8AC3E}">
        <p14:creationId xmlns:p14="http://schemas.microsoft.com/office/powerpoint/2010/main" val="132974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Hand writing on post-it note">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1"/>
            <a:ext cx="6096000" cy="6371351"/>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578955" y="66600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7586" y="780825"/>
            <a:ext cx="6641900" cy="1124345"/>
          </a:xfrm>
        </p:spPr>
        <p:txBody>
          <a:bodyPr>
            <a:normAutofit fontScale="90000"/>
          </a:bodyPr>
          <a:lstStyle/>
          <a:p>
            <a:r>
              <a:rPr lang="en-US" dirty="0"/>
              <a:t>Our promise</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3657600" y="1933987"/>
            <a:ext cx="8101886" cy="1124345"/>
          </a:xfrm>
        </p:spPr>
        <p:txBody>
          <a:bodyPr>
            <a:noAutofit/>
          </a:bodyPr>
          <a:lstStyle/>
          <a:p>
            <a:r>
              <a:rPr lang="en-US" sz="1800" dirty="0"/>
              <a:t>Delivering valuable solutions that connect you to world markets. Making logistics simple in a complicated world. Reliable and efficient supply chain services.</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88000" y="3087150"/>
            <a:ext cx="5472000" cy="3104850"/>
          </a:xfrm>
        </p:spPr>
        <p:txBody>
          <a:bodyPr>
            <a:normAutofit lnSpcReduction="10000"/>
          </a:bodyPr>
          <a:lstStyle/>
          <a:p>
            <a:pPr marL="0" indent="0">
              <a:buNone/>
            </a:pPr>
            <a:r>
              <a:rPr lang="en-US" b="1" spc="-60" dirty="0">
                <a:solidFill>
                  <a:srgbClr val="404040"/>
                </a:solidFill>
                <a:cs typeface="Trebuchet MS"/>
              </a:rPr>
              <a:t>ATM</a:t>
            </a:r>
            <a:r>
              <a:rPr lang="en-US" b="1" spc="25" dirty="0">
                <a:solidFill>
                  <a:srgbClr val="404040"/>
                </a:solidFill>
                <a:cs typeface="Trebuchet MS"/>
              </a:rPr>
              <a:t> </a:t>
            </a:r>
            <a:r>
              <a:rPr lang="en-US" b="1" spc="-5" dirty="0">
                <a:solidFill>
                  <a:srgbClr val="404040"/>
                </a:solidFill>
                <a:cs typeface="Trebuchet MS"/>
              </a:rPr>
              <a:t>network</a:t>
            </a:r>
            <a:r>
              <a:rPr lang="en-US" b="1" spc="25" dirty="0">
                <a:solidFill>
                  <a:srgbClr val="404040"/>
                </a:solidFill>
                <a:cs typeface="Trebuchet MS"/>
              </a:rPr>
              <a:t> </a:t>
            </a:r>
            <a:r>
              <a:rPr lang="en-US" b="1" spc="-10" dirty="0">
                <a:solidFill>
                  <a:srgbClr val="404040"/>
                </a:solidFill>
                <a:cs typeface="Trebuchet MS"/>
              </a:rPr>
              <a:t>management</a:t>
            </a:r>
            <a:r>
              <a:rPr lang="en-US" b="1" dirty="0">
                <a:solidFill>
                  <a:srgbClr val="404040"/>
                </a:solidFill>
                <a:cs typeface="Trebuchet MS"/>
              </a:rPr>
              <a:t> </a:t>
            </a:r>
            <a:r>
              <a:rPr lang="en-US" b="1" spc="-5" dirty="0">
                <a:solidFill>
                  <a:srgbClr val="404040"/>
                </a:solidFill>
                <a:cs typeface="Trebuchet MS"/>
              </a:rPr>
              <a:t>today</a:t>
            </a:r>
            <a:r>
              <a:rPr lang="en-US" b="1" spc="15" dirty="0">
                <a:solidFill>
                  <a:srgbClr val="404040"/>
                </a:solidFill>
                <a:cs typeface="Trebuchet MS"/>
              </a:rPr>
              <a:t> </a:t>
            </a:r>
            <a:r>
              <a:rPr lang="en-US" b="1" spc="-5" dirty="0">
                <a:solidFill>
                  <a:srgbClr val="404040"/>
                </a:solidFill>
                <a:cs typeface="Trebuchet MS"/>
              </a:rPr>
              <a:t>is</a:t>
            </a:r>
            <a:r>
              <a:rPr lang="en-US" b="1" spc="25" dirty="0">
                <a:solidFill>
                  <a:srgbClr val="404040"/>
                </a:solidFill>
                <a:cs typeface="Trebuchet MS"/>
              </a:rPr>
              <a:t> </a:t>
            </a:r>
            <a:r>
              <a:rPr lang="en-US" b="1" spc="-10" dirty="0">
                <a:solidFill>
                  <a:srgbClr val="404040"/>
                </a:solidFill>
                <a:cs typeface="Trebuchet MS"/>
              </a:rPr>
              <a:t>becoming</a:t>
            </a:r>
            <a:r>
              <a:rPr lang="en-US" b="1" spc="10" dirty="0">
                <a:solidFill>
                  <a:srgbClr val="404040"/>
                </a:solidFill>
                <a:cs typeface="Trebuchet MS"/>
              </a:rPr>
              <a:t> </a:t>
            </a:r>
            <a:r>
              <a:rPr lang="en-US" b="1" spc="-5" dirty="0">
                <a:solidFill>
                  <a:srgbClr val="404040"/>
                </a:solidFill>
                <a:cs typeface="Trebuchet MS"/>
              </a:rPr>
              <a:t>increasingly</a:t>
            </a:r>
            <a:r>
              <a:rPr lang="en-US" b="1" spc="15" dirty="0">
                <a:solidFill>
                  <a:srgbClr val="404040"/>
                </a:solidFill>
                <a:cs typeface="Trebuchet MS"/>
              </a:rPr>
              <a:t> </a:t>
            </a:r>
            <a:r>
              <a:rPr lang="en-US" b="1" spc="-10" dirty="0">
                <a:solidFill>
                  <a:srgbClr val="404040"/>
                </a:solidFill>
                <a:cs typeface="Trebuchet MS"/>
              </a:rPr>
              <a:t>complex</a:t>
            </a:r>
            <a:r>
              <a:rPr lang="en-US" b="1" spc="30" dirty="0">
                <a:solidFill>
                  <a:srgbClr val="404040"/>
                </a:solidFill>
                <a:cs typeface="Trebuchet MS"/>
              </a:rPr>
              <a:t> </a:t>
            </a:r>
            <a:r>
              <a:rPr lang="en-US" b="1" spc="-5" dirty="0">
                <a:solidFill>
                  <a:srgbClr val="404040"/>
                </a:solidFill>
                <a:cs typeface="Trebuchet MS"/>
              </a:rPr>
              <a:t>in</a:t>
            </a:r>
            <a:r>
              <a:rPr lang="en-US" b="1" spc="15" dirty="0">
                <a:solidFill>
                  <a:srgbClr val="404040"/>
                </a:solidFill>
                <a:cs typeface="Trebuchet MS"/>
              </a:rPr>
              <a:t> </a:t>
            </a:r>
            <a:r>
              <a:rPr lang="en-US" b="1" spc="-10" dirty="0">
                <a:solidFill>
                  <a:srgbClr val="404040"/>
                </a:solidFill>
                <a:cs typeface="Trebuchet MS"/>
              </a:rPr>
              <a:t>an </a:t>
            </a:r>
            <a:r>
              <a:rPr lang="en-US" b="1" spc="-5" dirty="0">
                <a:solidFill>
                  <a:srgbClr val="404040"/>
                </a:solidFill>
                <a:cs typeface="Trebuchet MS"/>
              </a:rPr>
              <a:t> ever</a:t>
            </a:r>
            <a:r>
              <a:rPr lang="en-US" b="1" spc="10" dirty="0">
                <a:solidFill>
                  <a:srgbClr val="404040"/>
                </a:solidFill>
                <a:cs typeface="Trebuchet MS"/>
              </a:rPr>
              <a:t> </a:t>
            </a:r>
            <a:r>
              <a:rPr lang="en-US" b="1" spc="-10" dirty="0">
                <a:solidFill>
                  <a:srgbClr val="404040"/>
                </a:solidFill>
                <a:cs typeface="Trebuchet MS"/>
              </a:rPr>
              <a:t>more</a:t>
            </a:r>
            <a:r>
              <a:rPr lang="en-US" b="1" spc="25" dirty="0">
                <a:solidFill>
                  <a:srgbClr val="404040"/>
                </a:solidFill>
                <a:cs typeface="Trebuchet MS"/>
              </a:rPr>
              <a:t> </a:t>
            </a:r>
            <a:r>
              <a:rPr lang="en-US" b="1" spc="-5" dirty="0">
                <a:solidFill>
                  <a:srgbClr val="404040"/>
                </a:solidFill>
                <a:cs typeface="Trebuchet MS"/>
              </a:rPr>
              <a:t>cutthroat</a:t>
            </a:r>
            <a:r>
              <a:rPr lang="en-US" b="1" spc="15" dirty="0">
                <a:solidFill>
                  <a:srgbClr val="404040"/>
                </a:solidFill>
                <a:cs typeface="Trebuchet MS"/>
              </a:rPr>
              <a:t> </a:t>
            </a:r>
            <a:r>
              <a:rPr lang="en-US" b="1" spc="-5" dirty="0">
                <a:solidFill>
                  <a:srgbClr val="404040"/>
                </a:solidFill>
                <a:cs typeface="Trebuchet MS"/>
              </a:rPr>
              <a:t>business</a:t>
            </a:r>
            <a:r>
              <a:rPr lang="en-US" b="1" spc="20" dirty="0">
                <a:solidFill>
                  <a:srgbClr val="404040"/>
                </a:solidFill>
                <a:cs typeface="Trebuchet MS"/>
              </a:rPr>
              <a:t> </a:t>
            </a:r>
            <a:r>
              <a:rPr lang="en-US" b="1" spc="-5" dirty="0">
                <a:solidFill>
                  <a:srgbClr val="404040"/>
                </a:solidFill>
                <a:cs typeface="Trebuchet MS"/>
              </a:rPr>
              <a:t>environment.</a:t>
            </a:r>
            <a:r>
              <a:rPr lang="en-US" b="1" spc="30" dirty="0">
                <a:solidFill>
                  <a:srgbClr val="404040"/>
                </a:solidFill>
                <a:cs typeface="Trebuchet MS"/>
              </a:rPr>
              <a:t> </a:t>
            </a:r>
            <a:r>
              <a:rPr lang="en-US" b="1" spc="-5" dirty="0">
                <a:solidFill>
                  <a:srgbClr val="404040"/>
                </a:solidFill>
                <a:cs typeface="Trebuchet MS"/>
              </a:rPr>
              <a:t>Clients</a:t>
            </a:r>
            <a:r>
              <a:rPr lang="en-US" b="1" spc="25" dirty="0">
                <a:solidFill>
                  <a:srgbClr val="404040"/>
                </a:solidFill>
                <a:cs typeface="Trebuchet MS"/>
              </a:rPr>
              <a:t> </a:t>
            </a:r>
            <a:r>
              <a:rPr lang="en-US" b="1" spc="-5" dirty="0">
                <a:solidFill>
                  <a:srgbClr val="404040"/>
                </a:solidFill>
                <a:cs typeface="Trebuchet MS"/>
              </a:rPr>
              <a:t>expect</a:t>
            </a:r>
            <a:r>
              <a:rPr lang="en-US" b="1" spc="-10" dirty="0">
                <a:solidFill>
                  <a:srgbClr val="404040"/>
                </a:solidFill>
                <a:cs typeface="Trebuchet MS"/>
              </a:rPr>
              <a:t> more</a:t>
            </a:r>
            <a:r>
              <a:rPr lang="en-US" b="1" spc="25" dirty="0">
                <a:solidFill>
                  <a:srgbClr val="404040"/>
                </a:solidFill>
                <a:cs typeface="Trebuchet MS"/>
              </a:rPr>
              <a:t> </a:t>
            </a:r>
            <a:r>
              <a:rPr lang="en-US" b="1" dirty="0">
                <a:solidFill>
                  <a:srgbClr val="404040"/>
                </a:solidFill>
                <a:cs typeface="Trebuchet MS"/>
              </a:rPr>
              <a:t>services </a:t>
            </a:r>
            <a:r>
              <a:rPr lang="en-US" b="1" spc="-465" dirty="0">
                <a:solidFill>
                  <a:srgbClr val="404040"/>
                </a:solidFill>
                <a:cs typeface="Trebuchet MS"/>
              </a:rPr>
              <a:t> </a:t>
            </a:r>
            <a:r>
              <a:rPr lang="en-US" b="1" spc="-5" dirty="0">
                <a:solidFill>
                  <a:srgbClr val="404040"/>
                </a:solidFill>
                <a:cs typeface="Trebuchet MS"/>
              </a:rPr>
              <a:t>at</a:t>
            </a:r>
            <a:r>
              <a:rPr lang="en-US" b="1" spc="10" dirty="0">
                <a:solidFill>
                  <a:srgbClr val="404040"/>
                </a:solidFill>
                <a:cs typeface="Trebuchet MS"/>
              </a:rPr>
              <a:t> </a:t>
            </a:r>
            <a:r>
              <a:rPr lang="en-US" b="1" spc="-5" dirty="0">
                <a:solidFill>
                  <a:srgbClr val="404040"/>
                </a:solidFill>
                <a:cs typeface="Trebuchet MS"/>
              </a:rPr>
              <a:t>the</a:t>
            </a:r>
            <a:r>
              <a:rPr lang="en-US" b="1" spc="-85" dirty="0">
                <a:solidFill>
                  <a:srgbClr val="404040"/>
                </a:solidFill>
                <a:cs typeface="Trebuchet MS"/>
              </a:rPr>
              <a:t> </a:t>
            </a:r>
            <a:r>
              <a:rPr lang="en-US" b="1" spc="-50" dirty="0">
                <a:solidFill>
                  <a:srgbClr val="404040"/>
                </a:solidFill>
                <a:cs typeface="Trebuchet MS"/>
              </a:rPr>
              <a:t>ATM,</a:t>
            </a:r>
            <a:r>
              <a:rPr lang="en-US" b="1" spc="20" dirty="0">
                <a:solidFill>
                  <a:srgbClr val="404040"/>
                </a:solidFill>
                <a:cs typeface="Trebuchet MS"/>
              </a:rPr>
              <a:t> </a:t>
            </a:r>
            <a:r>
              <a:rPr lang="en-US" b="1" spc="-5" dirty="0">
                <a:solidFill>
                  <a:srgbClr val="404040"/>
                </a:solidFill>
                <a:cs typeface="Trebuchet MS"/>
              </a:rPr>
              <a:t>merging</a:t>
            </a:r>
            <a:r>
              <a:rPr lang="en-US" b="1" spc="10" dirty="0">
                <a:solidFill>
                  <a:srgbClr val="404040"/>
                </a:solidFill>
                <a:cs typeface="Trebuchet MS"/>
              </a:rPr>
              <a:t> </a:t>
            </a:r>
            <a:r>
              <a:rPr lang="en-US" b="1" spc="-5" dirty="0">
                <a:solidFill>
                  <a:srgbClr val="404040"/>
                </a:solidFill>
                <a:cs typeface="Trebuchet MS"/>
              </a:rPr>
              <a:t>in</a:t>
            </a:r>
            <a:r>
              <a:rPr lang="en-US" b="1" spc="15" dirty="0">
                <a:solidFill>
                  <a:srgbClr val="404040"/>
                </a:solidFill>
                <a:cs typeface="Trebuchet MS"/>
              </a:rPr>
              <a:t> </a:t>
            </a:r>
            <a:r>
              <a:rPr lang="en-US" b="1" spc="-5" dirty="0">
                <a:solidFill>
                  <a:srgbClr val="404040"/>
                </a:solidFill>
                <a:cs typeface="Trebuchet MS"/>
              </a:rPr>
              <a:t>bank</a:t>
            </a:r>
            <a:r>
              <a:rPr lang="en-US" b="1" spc="5" dirty="0">
                <a:solidFill>
                  <a:srgbClr val="404040"/>
                </a:solidFill>
                <a:cs typeface="Trebuchet MS"/>
              </a:rPr>
              <a:t> </a:t>
            </a:r>
            <a:r>
              <a:rPr lang="en-US" b="1" spc="-5" dirty="0">
                <a:solidFill>
                  <a:srgbClr val="404040"/>
                </a:solidFill>
                <a:cs typeface="Trebuchet MS"/>
              </a:rPr>
              <a:t>and</a:t>
            </a:r>
            <a:r>
              <a:rPr lang="en-US" b="1" spc="5" dirty="0">
                <a:solidFill>
                  <a:srgbClr val="404040"/>
                </a:solidFill>
                <a:cs typeface="Trebuchet MS"/>
              </a:rPr>
              <a:t> </a:t>
            </a:r>
            <a:r>
              <a:rPr lang="en-US" b="1" spc="-5" dirty="0">
                <a:solidFill>
                  <a:srgbClr val="404040"/>
                </a:solidFill>
                <a:cs typeface="Trebuchet MS"/>
              </a:rPr>
              <a:t>online</a:t>
            </a:r>
            <a:r>
              <a:rPr lang="en-US" b="1" spc="20" dirty="0">
                <a:solidFill>
                  <a:srgbClr val="404040"/>
                </a:solidFill>
                <a:cs typeface="Trebuchet MS"/>
              </a:rPr>
              <a:t> </a:t>
            </a:r>
            <a:r>
              <a:rPr lang="en-US" b="1" spc="-5" dirty="0">
                <a:solidFill>
                  <a:srgbClr val="404040"/>
                </a:solidFill>
                <a:cs typeface="Trebuchet MS"/>
              </a:rPr>
              <a:t>banking</a:t>
            </a:r>
            <a:r>
              <a:rPr lang="en-US" b="1" spc="10" dirty="0">
                <a:solidFill>
                  <a:srgbClr val="404040"/>
                </a:solidFill>
                <a:cs typeface="Trebuchet MS"/>
              </a:rPr>
              <a:t> </a:t>
            </a:r>
            <a:r>
              <a:rPr lang="en-US" b="1" spc="-5" dirty="0">
                <a:solidFill>
                  <a:srgbClr val="404040"/>
                </a:solidFill>
                <a:cs typeface="Trebuchet MS"/>
              </a:rPr>
              <a:t>experience</a:t>
            </a:r>
            <a:r>
              <a:rPr lang="en-US" spc="-5" dirty="0">
                <a:solidFill>
                  <a:srgbClr val="404040"/>
                </a:solidFill>
                <a:cs typeface="Trebuchet MS"/>
              </a:rPr>
              <a:t>.</a:t>
            </a:r>
            <a:endParaRPr lang="en-US" dirty="0"/>
          </a:p>
          <a:p>
            <a:r>
              <a:rPr lang="en-US" dirty="0"/>
              <a:t>Transport from the factory to the fulfillment warehouse.</a:t>
            </a:r>
          </a:p>
          <a:p>
            <a:r>
              <a:rPr lang="en-US" dirty="0"/>
              <a:t>Warehousing and order fulfillment.</a:t>
            </a:r>
          </a:p>
          <a:p>
            <a:r>
              <a:rPr lang="en-US" dirty="0"/>
              <a:t>Outbound shipping and order delivery to customers.</a:t>
            </a:r>
          </a:p>
          <a:p>
            <a:pPr marL="0" indent="0">
              <a:buNone/>
            </a:pPr>
            <a:endParaRPr lang="en-US" sz="2800"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r>
              <a:rPr lang="en-US" dirty="0"/>
              <a:t>.</a:t>
            </a:r>
          </a:p>
        </p:txBody>
      </p:sp>
    </p:spTree>
    <p:extLst>
      <p:ext uri="{BB962C8B-B14F-4D97-AF65-F5344CB8AC3E}">
        <p14:creationId xmlns:p14="http://schemas.microsoft.com/office/powerpoint/2010/main" val="72209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a:xfrm>
            <a:off x="13063" y="-116389"/>
            <a:ext cx="12191999" cy="3278423"/>
          </a:xfrm>
        </p:spPr>
      </p:pic>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4876800" y="713462"/>
            <a:ext cx="6400800" cy="1064978"/>
          </a:xfrm>
        </p:spPr>
        <p:txBody>
          <a:bodyPr>
            <a:normAutofit/>
          </a:bodyPr>
          <a:lstStyle/>
          <a:p>
            <a:r>
              <a:rPr lang="en-US" sz="1800" dirty="0"/>
              <a:t>Nowadays, more prominent inventories mean we must further refine our service and prioritize interaction between people and deliveries. </a:t>
            </a:r>
          </a:p>
        </p:txBody>
      </p:sp>
      <p:sp>
        <p:nvSpPr>
          <p:cNvPr id="34" name="Text Placeholder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a:xfrm>
            <a:off x="7239000" y="1676400"/>
            <a:ext cx="4800600" cy="4468138"/>
          </a:xfrm>
        </p:spPr>
        <p:txBody>
          <a:bodyPr/>
          <a:lstStyle/>
          <a:p>
            <a:endParaRPr lang="en-US" dirty="0"/>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9"/>
          </p:nvPr>
        </p:nvSpPr>
        <p:spPr>
          <a:xfrm>
            <a:off x="7238999" y="1899354"/>
            <a:ext cx="4939937" cy="4672470"/>
          </a:xfrm>
        </p:spPr>
        <p:txBody>
          <a:bodyPr>
            <a:normAutofit fontScale="25000" lnSpcReduction="20000"/>
          </a:bodyPr>
          <a:lstStyle/>
          <a:p>
            <a:pPr marL="12700" marR="76200"/>
            <a:endParaRPr lang="en-US" sz="7200" spc="-60" dirty="0">
              <a:solidFill>
                <a:srgbClr val="404040"/>
              </a:solidFill>
              <a:latin typeface="Trebuchet MS"/>
              <a:cs typeface="Trebuchet MS"/>
            </a:endParaRPr>
          </a:p>
          <a:p>
            <a:pPr marL="12700" marR="76200"/>
            <a:r>
              <a:rPr lang="en-US" sz="7200" spc="-60" dirty="0">
                <a:solidFill>
                  <a:srgbClr val="404040"/>
                </a:solidFill>
                <a:latin typeface="Trebuchet MS"/>
                <a:cs typeface="Trebuchet MS"/>
              </a:rPr>
              <a:t>ATM</a:t>
            </a:r>
            <a:r>
              <a:rPr lang="en-US" sz="7200" spc="25" dirty="0">
                <a:solidFill>
                  <a:srgbClr val="404040"/>
                </a:solidFill>
                <a:latin typeface="Trebuchet MS"/>
                <a:cs typeface="Trebuchet MS"/>
              </a:rPr>
              <a:t> </a:t>
            </a:r>
            <a:r>
              <a:rPr lang="en-US" sz="7200" spc="-5" dirty="0">
                <a:solidFill>
                  <a:srgbClr val="404040"/>
                </a:solidFill>
                <a:latin typeface="Trebuchet MS"/>
                <a:cs typeface="Trebuchet MS"/>
              </a:rPr>
              <a:t>network</a:t>
            </a:r>
            <a:r>
              <a:rPr lang="en-US" sz="7200" spc="25" dirty="0">
                <a:solidFill>
                  <a:srgbClr val="404040"/>
                </a:solidFill>
                <a:latin typeface="Trebuchet MS"/>
                <a:cs typeface="Trebuchet MS"/>
              </a:rPr>
              <a:t> </a:t>
            </a:r>
            <a:r>
              <a:rPr lang="en-US" sz="7200" spc="-10" dirty="0">
                <a:solidFill>
                  <a:srgbClr val="404040"/>
                </a:solidFill>
                <a:latin typeface="Trebuchet MS"/>
                <a:cs typeface="Trebuchet MS"/>
              </a:rPr>
              <a:t>management</a:t>
            </a:r>
            <a:r>
              <a:rPr lang="en-US" sz="7200" dirty="0">
                <a:solidFill>
                  <a:srgbClr val="404040"/>
                </a:solidFill>
                <a:latin typeface="Trebuchet MS"/>
                <a:cs typeface="Trebuchet MS"/>
              </a:rPr>
              <a:t> </a:t>
            </a:r>
            <a:r>
              <a:rPr lang="en-US" sz="7200" spc="-5" dirty="0">
                <a:solidFill>
                  <a:srgbClr val="404040"/>
                </a:solidFill>
                <a:latin typeface="Trebuchet MS"/>
                <a:cs typeface="Trebuchet MS"/>
              </a:rPr>
              <a:t>today</a:t>
            </a:r>
            <a:r>
              <a:rPr lang="en-US" sz="7200" spc="15" dirty="0">
                <a:solidFill>
                  <a:srgbClr val="404040"/>
                </a:solidFill>
                <a:latin typeface="Trebuchet MS"/>
                <a:cs typeface="Trebuchet MS"/>
              </a:rPr>
              <a:t> </a:t>
            </a:r>
            <a:r>
              <a:rPr lang="en-US" sz="7200" spc="-5" dirty="0">
                <a:solidFill>
                  <a:srgbClr val="404040"/>
                </a:solidFill>
                <a:latin typeface="Trebuchet MS"/>
                <a:cs typeface="Trebuchet MS"/>
              </a:rPr>
              <a:t>is</a:t>
            </a:r>
            <a:r>
              <a:rPr lang="en-US" sz="7200" spc="25" dirty="0">
                <a:solidFill>
                  <a:srgbClr val="404040"/>
                </a:solidFill>
                <a:latin typeface="Trebuchet MS"/>
                <a:cs typeface="Trebuchet MS"/>
              </a:rPr>
              <a:t> </a:t>
            </a:r>
            <a:r>
              <a:rPr lang="en-US" sz="7200" spc="-10" dirty="0">
                <a:solidFill>
                  <a:srgbClr val="404040"/>
                </a:solidFill>
                <a:latin typeface="Trebuchet MS"/>
                <a:cs typeface="Trebuchet MS"/>
              </a:rPr>
              <a:t>becoming</a:t>
            </a:r>
            <a:r>
              <a:rPr lang="en-US" sz="7200" spc="10" dirty="0">
                <a:solidFill>
                  <a:srgbClr val="404040"/>
                </a:solidFill>
                <a:latin typeface="Trebuchet MS"/>
                <a:cs typeface="Trebuchet MS"/>
              </a:rPr>
              <a:t> </a:t>
            </a:r>
            <a:r>
              <a:rPr lang="en-US" sz="7200" spc="-5" dirty="0">
                <a:solidFill>
                  <a:srgbClr val="404040"/>
                </a:solidFill>
                <a:latin typeface="Trebuchet MS"/>
                <a:cs typeface="Trebuchet MS"/>
              </a:rPr>
              <a:t>increasingly</a:t>
            </a:r>
            <a:r>
              <a:rPr lang="en-US" sz="7200" spc="15" dirty="0">
                <a:solidFill>
                  <a:srgbClr val="404040"/>
                </a:solidFill>
                <a:latin typeface="Trebuchet MS"/>
                <a:cs typeface="Trebuchet MS"/>
              </a:rPr>
              <a:t> </a:t>
            </a:r>
            <a:r>
              <a:rPr lang="en-US" sz="7200" spc="-10" dirty="0">
                <a:solidFill>
                  <a:srgbClr val="404040"/>
                </a:solidFill>
                <a:latin typeface="Trebuchet MS"/>
                <a:cs typeface="Trebuchet MS"/>
              </a:rPr>
              <a:t>complex</a:t>
            </a:r>
            <a:r>
              <a:rPr lang="en-US" sz="7200" spc="30" dirty="0">
                <a:solidFill>
                  <a:srgbClr val="404040"/>
                </a:solidFill>
                <a:latin typeface="Trebuchet MS"/>
                <a:cs typeface="Trebuchet MS"/>
              </a:rPr>
              <a:t> </a:t>
            </a:r>
            <a:r>
              <a:rPr lang="en-US" sz="7200" spc="-5" dirty="0">
                <a:solidFill>
                  <a:srgbClr val="404040"/>
                </a:solidFill>
                <a:latin typeface="Trebuchet MS"/>
                <a:cs typeface="Trebuchet MS"/>
              </a:rPr>
              <a:t>in</a:t>
            </a:r>
            <a:r>
              <a:rPr lang="en-US" sz="7200" spc="15" dirty="0">
                <a:solidFill>
                  <a:srgbClr val="404040"/>
                </a:solidFill>
                <a:latin typeface="Trebuchet MS"/>
                <a:cs typeface="Trebuchet MS"/>
              </a:rPr>
              <a:t> </a:t>
            </a:r>
            <a:r>
              <a:rPr lang="en-US" sz="7200" spc="-10" dirty="0">
                <a:solidFill>
                  <a:srgbClr val="404040"/>
                </a:solidFill>
                <a:latin typeface="Trebuchet MS"/>
                <a:cs typeface="Trebuchet MS"/>
              </a:rPr>
              <a:t>an </a:t>
            </a:r>
            <a:r>
              <a:rPr lang="en-US" sz="7200" spc="-5" dirty="0">
                <a:solidFill>
                  <a:srgbClr val="404040"/>
                </a:solidFill>
                <a:latin typeface="Trebuchet MS"/>
                <a:cs typeface="Trebuchet MS"/>
              </a:rPr>
              <a:t> ever</a:t>
            </a:r>
            <a:r>
              <a:rPr lang="en-US" sz="7200" spc="10" dirty="0">
                <a:solidFill>
                  <a:srgbClr val="404040"/>
                </a:solidFill>
                <a:latin typeface="Trebuchet MS"/>
                <a:cs typeface="Trebuchet MS"/>
              </a:rPr>
              <a:t> </a:t>
            </a:r>
            <a:r>
              <a:rPr lang="en-US" sz="7200" spc="-10" dirty="0">
                <a:solidFill>
                  <a:srgbClr val="404040"/>
                </a:solidFill>
                <a:latin typeface="Trebuchet MS"/>
                <a:cs typeface="Trebuchet MS"/>
              </a:rPr>
              <a:t>more</a:t>
            </a:r>
            <a:r>
              <a:rPr lang="en-US" sz="7200" spc="25" dirty="0">
                <a:solidFill>
                  <a:srgbClr val="404040"/>
                </a:solidFill>
                <a:latin typeface="Trebuchet MS"/>
                <a:cs typeface="Trebuchet MS"/>
              </a:rPr>
              <a:t> </a:t>
            </a:r>
            <a:r>
              <a:rPr lang="en-US" sz="7200" spc="-5" dirty="0">
                <a:solidFill>
                  <a:srgbClr val="404040"/>
                </a:solidFill>
                <a:latin typeface="Trebuchet MS"/>
                <a:cs typeface="Trebuchet MS"/>
              </a:rPr>
              <a:t>cutthroat</a:t>
            </a:r>
            <a:r>
              <a:rPr lang="en-US" sz="7200" spc="15" dirty="0">
                <a:solidFill>
                  <a:srgbClr val="404040"/>
                </a:solidFill>
                <a:latin typeface="Trebuchet MS"/>
                <a:cs typeface="Trebuchet MS"/>
              </a:rPr>
              <a:t> </a:t>
            </a:r>
            <a:r>
              <a:rPr lang="en-US" sz="7200" spc="-5" dirty="0">
                <a:solidFill>
                  <a:srgbClr val="404040"/>
                </a:solidFill>
                <a:latin typeface="Trebuchet MS"/>
                <a:cs typeface="Trebuchet MS"/>
              </a:rPr>
              <a:t>business</a:t>
            </a:r>
            <a:r>
              <a:rPr lang="en-US" sz="7200" spc="20" dirty="0">
                <a:solidFill>
                  <a:srgbClr val="404040"/>
                </a:solidFill>
                <a:latin typeface="Trebuchet MS"/>
                <a:cs typeface="Trebuchet MS"/>
              </a:rPr>
              <a:t> </a:t>
            </a:r>
            <a:r>
              <a:rPr lang="en-US" sz="7200" spc="-5" dirty="0">
                <a:solidFill>
                  <a:srgbClr val="404040"/>
                </a:solidFill>
                <a:latin typeface="Trebuchet MS"/>
                <a:cs typeface="Trebuchet MS"/>
              </a:rPr>
              <a:t>environment.</a:t>
            </a:r>
            <a:r>
              <a:rPr lang="en-US" sz="7200" spc="30" dirty="0">
                <a:solidFill>
                  <a:srgbClr val="404040"/>
                </a:solidFill>
                <a:latin typeface="Trebuchet MS"/>
                <a:cs typeface="Trebuchet MS"/>
              </a:rPr>
              <a:t> </a:t>
            </a:r>
            <a:r>
              <a:rPr lang="en-US" sz="7200" spc="-5" dirty="0">
                <a:solidFill>
                  <a:srgbClr val="404040"/>
                </a:solidFill>
                <a:latin typeface="Trebuchet MS"/>
                <a:cs typeface="Trebuchet MS"/>
              </a:rPr>
              <a:t>Clients</a:t>
            </a:r>
            <a:r>
              <a:rPr lang="en-US" sz="7200" spc="25" dirty="0">
                <a:solidFill>
                  <a:srgbClr val="404040"/>
                </a:solidFill>
                <a:latin typeface="Trebuchet MS"/>
                <a:cs typeface="Trebuchet MS"/>
              </a:rPr>
              <a:t> </a:t>
            </a:r>
            <a:r>
              <a:rPr lang="en-US" sz="7200" spc="-5" dirty="0">
                <a:solidFill>
                  <a:srgbClr val="404040"/>
                </a:solidFill>
                <a:latin typeface="Trebuchet MS"/>
                <a:cs typeface="Trebuchet MS"/>
              </a:rPr>
              <a:t>expect</a:t>
            </a:r>
            <a:r>
              <a:rPr lang="en-US" sz="7200" spc="-10" dirty="0">
                <a:solidFill>
                  <a:srgbClr val="404040"/>
                </a:solidFill>
                <a:latin typeface="Trebuchet MS"/>
                <a:cs typeface="Trebuchet MS"/>
              </a:rPr>
              <a:t> more</a:t>
            </a:r>
            <a:r>
              <a:rPr lang="en-US" sz="7200" spc="25" dirty="0">
                <a:solidFill>
                  <a:srgbClr val="404040"/>
                </a:solidFill>
                <a:latin typeface="Trebuchet MS"/>
                <a:cs typeface="Trebuchet MS"/>
              </a:rPr>
              <a:t> </a:t>
            </a:r>
            <a:r>
              <a:rPr lang="en-US" sz="7200" dirty="0">
                <a:solidFill>
                  <a:srgbClr val="404040"/>
                </a:solidFill>
                <a:latin typeface="Trebuchet MS"/>
                <a:cs typeface="Trebuchet MS"/>
              </a:rPr>
              <a:t>services </a:t>
            </a:r>
            <a:r>
              <a:rPr lang="en-US" sz="7200" spc="-465" dirty="0">
                <a:solidFill>
                  <a:srgbClr val="404040"/>
                </a:solidFill>
                <a:latin typeface="Trebuchet MS"/>
                <a:cs typeface="Trebuchet MS"/>
              </a:rPr>
              <a:t> </a:t>
            </a:r>
            <a:r>
              <a:rPr lang="en-US" sz="7200" spc="-5" dirty="0">
                <a:solidFill>
                  <a:srgbClr val="404040"/>
                </a:solidFill>
                <a:latin typeface="Trebuchet MS"/>
                <a:cs typeface="Trebuchet MS"/>
              </a:rPr>
              <a:t>at</a:t>
            </a:r>
            <a:r>
              <a:rPr lang="en-US" sz="7200" spc="10" dirty="0">
                <a:solidFill>
                  <a:srgbClr val="404040"/>
                </a:solidFill>
                <a:latin typeface="Trebuchet MS"/>
                <a:cs typeface="Trebuchet MS"/>
              </a:rPr>
              <a:t> </a:t>
            </a:r>
            <a:r>
              <a:rPr lang="en-US" sz="7200" spc="-5" dirty="0">
                <a:solidFill>
                  <a:srgbClr val="404040"/>
                </a:solidFill>
                <a:latin typeface="Trebuchet MS"/>
                <a:cs typeface="Trebuchet MS"/>
              </a:rPr>
              <a:t>the</a:t>
            </a:r>
            <a:r>
              <a:rPr lang="en-US" sz="7200" spc="-85" dirty="0">
                <a:solidFill>
                  <a:srgbClr val="404040"/>
                </a:solidFill>
                <a:latin typeface="Trebuchet MS"/>
                <a:cs typeface="Trebuchet MS"/>
              </a:rPr>
              <a:t> </a:t>
            </a:r>
            <a:r>
              <a:rPr lang="en-US" sz="7200" spc="-50" dirty="0">
                <a:solidFill>
                  <a:srgbClr val="404040"/>
                </a:solidFill>
                <a:latin typeface="Trebuchet MS"/>
                <a:cs typeface="Trebuchet MS"/>
              </a:rPr>
              <a:t>ATM,</a:t>
            </a:r>
            <a:r>
              <a:rPr lang="en-US" sz="7200" spc="20" dirty="0">
                <a:solidFill>
                  <a:srgbClr val="404040"/>
                </a:solidFill>
                <a:latin typeface="Trebuchet MS"/>
                <a:cs typeface="Trebuchet MS"/>
              </a:rPr>
              <a:t> </a:t>
            </a:r>
            <a:r>
              <a:rPr lang="en-US" sz="7200" spc="-5" dirty="0">
                <a:solidFill>
                  <a:srgbClr val="404040"/>
                </a:solidFill>
                <a:latin typeface="Trebuchet MS"/>
                <a:cs typeface="Trebuchet MS"/>
              </a:rPr>
              <a:t>merging</a:t>
            </a:r>
            <a:r>
              <a:rPr lang="en-US" sz="7200" spc="10" dirty="0">
                <a:solidFill>
                  <a:srgbClr val="404040"/>
                </a:solidFill>
                <a:latin typeface="Trebuchet MS"/>
                <a:cs typeface="Trebuchet MS"/>
              </a:rPr>
              <a:t> </a:t>
            </a:r>
            <a:r>
              <a:rPr lang="en-US" sz="7200" spc="-5" dirty="0">
                <a:solidFill>
                  <a:srgbClr val="404040"/>
                </a:solidFill>
                <a:latin typeface="Trebuchet MS"/>
                <a:cs typeface="Trebuchet MS"/>
              </a:rPr>
              <a:t>in</a:t>
            </a:r>
            <a:r>
              <a:rPr lang="en-US" sz="7200" spc="15" dirty="0">
                <a:solidFill>
                  <a:srgbClr val="404040"/>
                </a:solidFill>
                <a:latin typeface="Trebuchet MS"/>
                <a:cs typeface="Trebuchet MS"/>
              </a:rPr>
              <a:t> </a:t>
            </a:r>
            <a:r>
              <a:rPr lang="en-US" sz="7200" spc="-5" dirty="0">
                <a:solidFill>
                  <a:srgbClr val="404040"/>
                </a:solidFill>
                <a:latin typeface="Trebuchet MS"/>
                <a:cs typeface="Trebuchet MS"/>
              </a:rPr>
              <a:t>bank</a:t>
            </a:r>
            <a:r>
              <a:rPr lang="en-US" sz="7200" spc="5" dirty="0">
                <a:solidFill>
                  <a:srgbClr val="404040"/>
                </a:solidFill>
                <a:latin typeface="Trebuchet MS"/>
                <a:cs typeface="Trebuchet MS"/>
              </a:rPr>
              <a:t> </a:t>
            </a:r>
            <a:r>
              <a:rPr lang="en-US" sz="7200" spc="-5" dirty="0">
                <a:solidFill>
                  <a:srgbClr val="404040"/>
                </a:solidFill>
                <a:latin typeface="Trebuchet MS"/>
                <a:cs typeface="Trebuchet MS"/>
              </a:rPr>
              <a:t>and</a:t>
            </a:r>
            <a:r>
              <a:rPr lang="en-US" sz="7200" spc="5" dirty="0">
                <a:solidFill>
                  <a:srgbClr val="404040"/>
                </a:solidFill>
                <a:latin typeface="Trebuchet MS"/>
                <a:cs typeface="Trebuchet MS"/>
              </a:rPr>
              <a:t> </a:t>
            </a:r>
            <a:r>
              <a:rPr lang="en-US" sz="7200" spc="-5" dirty="0">
                <a:solidFill>
                  <a:srgbClr val="404040"/>
                </a:solidFill>
                <a:latin typeface="Trebuchet MS"/>
                <a:cs typeface="Trebuchet MS"/>
              </a:rPr>
              <a:t>online</a:t>
            </a:r>
            <a:r>
              <a:rPr lang="en-US" sz="7200" spc="20" dirty="0">
                <a:solidFill>
                  <a:srgbClr val="404040"/>
                </a:solidFill>
                <a:latin typeface="Trebuchet MS"/>
                <a:cs typeface="Trebuchet MS"/>
              </a:rPr>
              <a:t> </a:t>
            </a:r>
            <a:r>
              <a:rPr lang="en-US" sz="7200" spc="-5" dirty="0">
                <a:solidFill>
                  <a:srgbClr val="404040"/>
                </a:solidFill>
                <a:latin typeface="Trebuchet MS"/>
                <a:cs typeface="Trebuchet MS"/>
              </a:rPr>
              <a:t>banking</a:t>
            </a:r>
            <a:r>
              <a:rPr lang="en-US" sz="7200" spc="10" dirty="0">
                <a:solidFill>
                  <a:srgbClr val="404040"/>
                </a:solidFill>
                <a:latin typeface="Trebuchet MS"/>
                <a:cs typeface="Trebuchet MS"/>
              </a:rPr>
              <a:t> </a:t>
            </a:r>
            <a:r>
              <a:rPr lang="en-US" sz="7200" spc="-5" dirty="0">
                <a:solidFill>
                  <a:srgbClr val="404040"/>
                </a:solidFill>
                <a:latin typeface="Trebuchet MS"/>
                <a:cs typeface="Trebuchet MS"/>
              </a:rPr>
              <a:t>experience.</a:t>
            </a:r>
            <a:r>
              <a:rPr lang="en-US" sz="7200" dirty="0">
                <a:solidFill>
                  <a:srgbClr val="404040"/>
                </a:solidFill>
                <a:latin typeface="Trebuchet MS"/>
                <a:cs typeface="Trebuchet MS"/>
              </a:rPr>
              <a:t> </a:t>
            </a:r>
            <a:r>
              <a:rPr lang="en-US" sz="7200" spc="-5" dirty="0">
                <a:solidFill>
                  <a:srgbClr val="404040"/>
                </a:solidFill>
                <a:latin typeface="Trebuchet MS"/>
                <a:cs typeface="Trebuchet MS"/>
              </a:rPr>
              <a:t>Digitization </a:t>
            </a:r>
            <a:r>
              <a:rPr lang="en-US" sz="7200" dirty="0">
                <a:solidFill>
                  <a:srgbClr val="404040"/>
                </a:solidFill>
                <a:latin typeface="Trebuchet MS"/>
                <a:cs typeface="Trebuchet MS"/>
              </a:rPr>
              <a:t> </a:t>
            </a:r>
            <a:r>
              <a:rPr lang="en-US" sz="7200" spc="-5" dirty="0">
                <a:solidFill>
                  <a:srgbClr val="404040"/>
                </a:solidFill>
                <a:latin typeface="Trebuchet MS"/>
                <a:cs typeface="Trebuchet MS"/>
              </a:rPr>
              <a:t>has</a:t>
            </a:r>
            <a:r>
              <a:rPr lang="en-US" sz="7200" dirty="0">
                <a:solidFill>
                  <a:srgbClr val="404040"/>
                </a:solidFill>
                <a:latin typeface="Trebuchet MS"/>
                <a:cs typeface="Trebuchet MS"/>
              </a:rPr>
              <a:t> </a:t>
            </a:r>
            <a:r>
              <a:rPr lang="en-US" sz="7200" spc="-10" dirty="0">
                <a:solidFill>
                  <a:srgbClr val="404040"/>
                </a:solidFill>
                <a:latin typeface="Trebuchet MS"/>
                <a:cs typeface="Trebuchet MS"/>
              </a:rPr>
              <a:t>compelled</a:t>
            </a:r>
            <a:r>
              <a:rPr lang="en-US" sz="7200" spc="35" dirty="0">
                <a:solidFill>
                  <a:srgbClr val="404040"/>
                </a:solidFill>
                <a:latin typeface="Trebuchet MS"/>
                <a:cs typeface="Trebuchet MS"/>
              </a:rPr>
              <a:t> </a:t>
            </a:r>
            <a:r>
              <a:rPr lang="en-US" sz="7200" spc="-5" dirty="0">
                <a:solidFill>
                  <a:srgbClr val="404040"/>
                </a:solidFill>
                <a:latin typeface="Trebuchet MS"/>
                <a:cs typeface="Trebuchet MS"/>
              </a:rPr>
              <a:t>banks</a:t>
            </a:r>
            <a:r>
              <a:rPr lang="en-US" sz="7200" spc="10" dirty="0">
                <a:solidFill>
                  <a:srgbClr val="404040"/>
                </a:solidFill>
                <a:latin typeface="Trebuchet MS"/>
                <a:cs typeface="Trebuchet MS"/>
              </a:rPr>
              <a:t> </a:t>
            </a:r>
            <a:r>
              <a:rPr lang="en-US" sz="7200" spc="-5" dirty="0">
                <a:solidFill>
                  <a:srgbClr val="404040"/>
                </a:solidFill>
                <a:latin typeface="Trebuchet MS"/>
                <a:cs typeface="Trebuchet MS"/>
              </a:rPr>
              <a:t>to</a:t>
            </a:r>
            <a:r>
              <a:rPr lang="en-US" sz="7200" spc="25" dirty="0">
                <a:solidFill>
                  <a:srgbClr val="404040"/>
                </a:solidFill>
                <a:latin typeface="Trebuchet MS"/>
                <a:cs typeface="Trebuchet MS"/>
              </a:rPr>
              <a:t> </a:t>
            </a:r>
            <a:r>
              <a:rPr lang="en-US" sz="7200" spc="-5" dirty="0">
                <a:solidFill>
                  <a:srgbClr val="404040"/>
                </a:solidFill>
                <a:latin typeface="Trebuchet MS"/>
                <a:cs typeface="Trebuchet MS"/>
              </a:rPr>
              <a:t>rethink</a:t>
            </a:r>
            <a:r>
              <a:rPr lang="en-US" sz="7200" spc="20" dirty="0">
                <a:solidFill>
                  <a:srgbClr val="404040"/>
                </a:solidFill>
                <a:latin typeface="Trebuchet MS"/>
                <a:cs typeface="Trebuchet MS"/>
              </a:rPr>
              <a:t> </a:t>
            </a:r>
            <a:r>
              <a:rPr lang="en-US" sz="7200" spc="-5" dirty="0">
                <a:solidFill>
                  <a:srgbClr val="404040"/>
                </a:solidFill>
                <a:latin typeface="Trebuchet MS"/>
                <a:cs typeface="Trebuchet MS"/>
              </a:rPr>
              <a:t>their</a:t>
            </a:r>
            <a:r>
              <a:rPr lang="en-US" sz="7200" spc="-80" dirty="0">
                <a:solidFill>
                  <a:srgbClr val="404040"/>
                </a:solidFill>
                <a:latin typeface="Trebuchet MS"/>
                <a:cs typeface="Trebuchet MS"/>
              </a:rPr>
              <a:t> </a:t>
            </a:r>
            <a:r>
              <a:rPr lang="en-US" sz="7200" spc="-60" dirty="0">
                <a:solidFill>
                  <a:srgbClr val="404040"/>
                </a:solidFill>
                <a:latin typeface="Trebuchet MS"/>
                <a:cs typeface="Trebuchet MS"/>
              </a:rPr>
              <a:t>ATM</a:t>
            </a:r>
            <a:r>
              <a:rPr lang="en-US" sz="7200" spc="30" dirty="0">
                <a:solidFill>
                  <a:srgbClr val="404040"/>
                </a:solidFill>
                <a:latin typeface="Trebuchet MS"/>
                <a:cs typeface="Trebuchet MS"/>
              </a:rPr>
              <a:t> </a:t>
            </a:r>
            <a:r>
              <a:rPr lang="en-US" sz="7200" spc="-10" dirty="0">
                <a:solidFill>
                  <a:srgbClr val="404040"/>
                </a:solidFill>
                <a:latin typeface="Trebuchet MS"/>
                <a:cs typeface="Trebuchet MS"/>
              </a:rPr>
              <a:t>management</a:t>
            </a:r>
            <a:r>
              <a:rPr lang="en-US" sz="7200" spc="15" dirty="0">
                <a:solidFill>
                  <a:srgbClr val="404040"/>
                </a:solidFill>
                <a:latin typeface="Trebuchet MS"/>
                <a:cs typeface="Trebuchet MS"/>
              </a:rPr>
              <a:t> </a:t>
            </a:r>
            <a:r>
              <a:rPr lang="en-US" sz="7200" spc="-25" dirty="0">
                <a:solidFill>
                  <a:srgbClr val="404040"/>
                </a:solidFill>
                <a:latin typeface="Trebuchet MS"/>
                <a:cs typeface="Trebuchet MS"/>
              </a:rPr>
              <a:t>strategy.</a:t>
            </a:r>
            <a:endParaRPr lang="en-US" sz="7200" dirty="0">
              <a:latin typeface="Trebuchet MS"/>
              <a:cs typeface="Trebuchet MS"/>
            </a:endParaRPr>
          </a:p>
          <a:p>
            <a:pPr>
              <a:spcBef>
                <a:spcPts val="5"/>
              </a:spcBef>
            </a:pPr>
            <a:endParaRPr lang="en-US" sz="7200" dirty="0">
              <a:latin typeface="Trebuchet MS"/>
              <a:cs typeface="Trebuchet MS"/>
            </a:endParaRPr>
          </a:p>
          <a:p>
            <a:pPr marL="12700" marR="5080"/>
            <a:r>
              <a:rPr lang="en-US" sz="7200" spc="-5" dirty="0">
                <a:solidFill>
                  <a:srgbClr val="404040"/>
                </a:solidFill>
                <a:latin typeface="Trebuchet MS"/>
                <a:cs typeface="Trebuchet MS"/>
              </a:rPr>
              <a:t>The</a:t>
            </a:r>
            <a:r>
              <a:rPr lang="en-US" sz="7200" spc="15" dirty="0">
                <a:solidFill>
                  <a:srgbClr val="404040"/>
                </a:solidFill>
                <a:latin typeface="Trebuchet MS"/>
                <a:cs typeface="Trebuchet MS"/>
              </a:rPr>
              <a:t> </a:t>
            </a:r>
            <a:r>
              <a:rPr lang="en-US" sz="7200" spc="-10" dirty="0">
                <a:solidFill>
                  <a:srgbClr val="404040"/>
                </a:solidFill>
                <a:latin typeface="Trebuchet MS"/>
                <a:cs typeface="Trebuchet MS"/>
              </a:rPr>
              <a:t>most</a:t>
            </a:r>
            <a:r>
              <a:rPr lang="en-US" sz="7200" spc="30" dirty="0">
                <a:solidFill>
                  <a:srgbClr val="404040"/>
                </a:solidFill>
                <a:latin typeface="Trebuchet MS"/>
                <a:cs typeface="Trebuchet MS"/>
              </a:rPr>
              <a:t> </a:t>
            </a:r>
            <a:r>
              <a:rPr lang="en-US" sz="7200" spc="-5" dirty="0">
                <a:solidFill>
                  <a:srgbClr val="404040"/>
                </a:solidFill>
                <a:latin typeface="Trebuchet MS"/>
                <a:cs typeface="Trebuchet MS"/>
              </a:rPr>
              <a:t>exciting factor</a:t>
            </a:r>
            <a:r>
              <a:rPr lang="en-US" sz="7200" spc="15" dirty="0">
                <a:solidFill>
                  <a:srgbClr val="404040"/>
                </a:solidFill>
                <a:latin typeface="Trebuchet MS"/>
                <a:cs typeface="Trebuchet MS"/>
              </a:rPr>
              <a:t> </a:t>
            </a:r>
            <a:r>
              <a:rPr lang="en-US" sz="7200" spc="-5" dirty="0">
                <a:solidFill>
                  <a:srgbClr val="404040"/>
                </a:solidFill>
                <a:latin typeface="Trebuchet MS"/>
                <a:cs typeface="Trebuchet MS"/>
              </a:rPr>
              <a:t>regarding</a:t>
            </a:r>
            <a:r>
              <a:rPr lang="en-US" sz="7200" spc="-85" dirty="0">
                <a:solidFill>
                  <a:srgbClr val="404040"/>
                </a:solidFill>
                <a:latin typeface="Trebuchet MS"/>
                <a:cs typeface="Trebuchet MS"/>
              </a:rPr>
              <a:t> </a:t>
            </a:r>
            <a:r>
              <a:rPr lang="en-US" sz="7200" spc="-50" dirty="0">
                <a:solidFill>
                  <a:srgbClr val="404040"/>
                </a:solidFill>
                <a:latin typeface="Trebuchet MS"/>
                <a:cs typeface="Trebuchet MS"/>
              </a:rPr>
              <a:t>ATMs</a:t>
            </a:r>
            <a:r>
              <a:rPr lang="en-US" sz="7200" spc="35" dirty="0">
                <a:solidFill>
                  <a:srgbClr val="404040"/>
                </a:solidFill>
                <a:latin typeface="Trebuchet MS"/>
                <a:cs typeface="Trebuchet MS"/>
              </a:rPr>
              <a:t> </a:t>
            </a:r>
            <a:r>
              <a:rPr lang="en-US" sz="7200" spc="-5" dirty="0">
                <a:solidFill>
                  <a:srgbClr val="404040"/>
                </a:solidFill>
                <a:latin typeface="Trebuchet MS"/>
                <a:cs typeface="Trebuchet MS"/>
              </a:rPr>
              <a:t>is</a:t>
            </a:r>
            <a:r>
              <a:rPr lang="en-US" sz="7200" spc="25" dirty="0">
                <a:solidFill>
                  <a:srgbClr val="404040"/>
                </a:solidFill>
                <a:latin typeface="Trebuchet MS"/>
                <a:cs typeface="Trebuchet MS"/>
              </a:rPr>
              <a:t> </a:t>
            </a:r>
            <a:r>
              <a:rPr lang="en-US" sz="7200" spc="-5" dirty="0">
                <a:solidFill>
                  <a:srgbClr val="404040"/>
                </a:solidFill>
                <a:latin typeface="Trebuchet MS"/>
                <a:cs typeface="Trebuchet MS"/>
              </a:rPr>
              <a:t>that</a:t>
            </a:r>
            <a:r>
              <a:rPr lang="en-US" sz="7200" dirty="0">
                <a:solidFill>
                  <a:srgbClr val="404040"/>
                </a:solidFill>
                <a:latin typeface="Trebuchet MS"/>
                <a:cs typeface="Trebuchet MS"/>
              </a:rPr>
              <a:t> </a:t>
            </a:r>
            <a:r>
              <a:rPr lang="en-US" sz="7200" spc="-5" dirty="0">
                <a:solidFill>
                  <a:srgbClr val="404040"/>
                </a:solidFill>
                <a:latin typeface="Trebuchet MS"/>
                <a:cs typeface="Trebuchet MS"/>
              </a:rPr>
              <a:t>there</a:t>
            </a:r>
            <a:r>
              <a:rPr lang="en-US" sz="7200" spc="20" dirty="0">
                <a:solidFill>
                  <a:srgbClr val="404040"/>
                </a:solidFill>
                <a:latin typeface="Trebuchet MS"/>
                <a:cs typeface="Trebuchet MS"/>
              </a:rPr>
              <a:t> </a:t>
            </a:r>
            <a:r>
              <a:rPr lang="en-US" sz="7200" spc="-5" dirty="0">
                <a:solidFill>
                  <a:srgbClr val="404040"/>
                </a:solidFill>
                <a:latin typeface="Trebuchet MS"/>
                <a:cs typeface="Trebuchet MS"/>
              </a:rPr>
              <a:t>is</a:t>
            </a:r>
            <a:r>
              <a:rPr lang="en-US" sz="7200" spc="15" dirty="0">
                <a:solidFill>
                  <a:srgbClr val="404040"/>
                </a:solidFill>
                <a:latin typeface="Trebuchet MS"/>
                <a:cs typeface="Trebuchet MS"/>
              </a:rPr>
              <a:t> </a:t>
            </a:r>
            <a:r>
              <a:rPr lang="en-US" sz="7200" spc="-5" dirty="0">
                <a:solidFill>
                  <a:srgbClr val="404040"/>
                </a:solidFill>
                <a:latin typeface="Trebuchet MS"/>
                <a:cs typeface="Trebuchet MS"/>
              </a:rPr>
              <a:t>a new</a:t>
            </a:r>
            <a:r>
              <a:rPr lang="en-US" sz="7200" spc="10" dirty="0">
                <a:solidFill>
                  <a:srgbClr val="404040"/>
                </a:solidFill>
                <a:latin typeface="Trebuchet MS"/>
                <a:cs typeface="Trebuchet MS"/>
              </a:rPr>
              <a:t> </a:t>
            </a:r>
            <a:r>
              <a:rPr lang="en-US" sz="7200" spc="-5" dirty="0">
                <a:solidFill>
                  <a:srgbClr val="404040"/>
                </a:solidFill>
                <a:latin typeface="Trebuchet MS"/>
                <a:cs typeface="Trebuchet MS"/>
              </a:rPr>
              <a:t>era</a:t>
            </a:r>
            <a:r>
              <a:rPr lang="en-US" sz="7200" dirty="0">
                <a:solidFill>
                  <a:srgbClr val="404040"/>
                </a:solidFill>
                <a:latin typeface="Trebuchet MS"/>
                <a:cs typeface="Trebuchet MS"/>
              </a:rPr>
              <a:t> </a:t>
            </a:r>
            <a:r>
              <a:rPr lang="en-US" sz="7200" spc="-5" dirty="0">
                <a:solidFill>
                  <a:srgbClr val="404040"/>
                </a:solidFill>
                <a:latin typeface="Trebuchet MS"/>
                <a:cs typeface="Trebuchet MS"/>
              </a:rPr>
              <a:t>of </a:t>
            </a:r>
            <a:r>
              <a:rPr lang="en-US" sz="7200" dirty="0">
                <a:solidFill>
                  <a:srgbClr val="404040"/>
                </a:solidFill>
                <a:latin typeface="Trebuchet MS"/>
                <a:cs typeface="Trebuchet MS"/>
              </a:rPr>
              <a:t> </a:t>
            </a:r>
            <a:r>
              <a:rPr lang="en-US" sz="7200" spc="-5" dirty="0">
                <a:solidFill>
                  <a:srgbClr val="404040"/>
                </a:solidFill>
                <a:latin typeface="Trebuchet MS"/>
                <a:cs typeface="Trebuchet MS"/>
              </a:rPr>
              <a:t>opportunities</a:t>
            </a:r>
            <a:r>
              <a:rPr lang="en-US" sz="7200" spc="40" dirty="0">
                <a:solidFill>
                  <a:srgbClr val="404040"/>
                </a:solidFill>
                <a:latin typeface="Trebuchet MS"/>
                <a:cs typeface="Trebuchet MS"/>
              </a:rPr>
              <a:t> </a:t>
            </a:r>
            <a:r>
              <a:rPr lang="en-US" sz="7200" spc="-10" dirty="0">
                <a:solidFill>
                  <a:srgbClr val="404040"/>
                </a:solidFill>
                <a:latin typeface="Trebuchet MS"/>
                <a:cs typeface="Trebuchet MS"/>
              </a:rPr>
              <a:t>for</a:t>
            </a:r>
            <a:r>
              <a:rPr lang="en-US" sz="7200" spc="10" dirty="0">
                <a:solidFill>
                  <a:srgbClr val="404040"/>
                </a:solidFill>
                <a:latin typeface="Trebuchet MS"/>
                <a:cs typeface="Trebuchet MS"/>
              </a:rPr>
              <a:t> </a:t>
            </a:r>
            <a:r>
              <a:rPr lang="en-US" sz="7200" spc="-5" dirty="0">
                <a:solidFill>
                  <a:srgbClr val="404040"/>
                </a:solidFill>
                <a:latin typeface="Trebuchet MS"/>
                <a:cs typeface="Trebuchet MS"/>
              </a:rPr>
              <a:t>upgrading</a:t>
            </a:r>
            <a:r>
              <a:rPr lang="en-US" sz="7200" dirty="0">
                <a:solidFill>
                  <a:srgbClr val="404040"/>
                </a:solidFill>
                <a:latin typeface="Trebuchet MS"/>
                <a:cs typeface="Trebuchet MS"/>
              </a:rPr>
              <a:t> </a:t>
            </a:r>
            <a:r>
              <a:rPr lang="en-US" sz="7200" spc="-5" dirty="0">
                <a:solidFill>
                  <a:srgbClr val="404040"/>
                </a:solidFill>
                <a:latin typeface="Trebuchet MS"/>
                <a:cs typeface="Trebuchet MS"/>
              </a:rPr>
              <a:t>any</a:t>
            </a:r>
            <a:r>
              <a:rPr lang="en-US" sz="7200" spc="-85" dirty="0">
                <a:solidFill>
                  <a:srgbClr val="404040"/>
                </a:solidFill>
                <a:latin typeface="Trebuchet MS"/>
                <a:cs typeface="Trebuchet MS"/>
              </a:rPr>
              <a:t> </a:t>
            </a:r>
            <a:r>
              <a:rPr lang="en-US" sz="7200" spc="-60" dirty="0">
                <a:solidFill>
                  <a:srgbClr val="404040"/>
                </a:solidFill>
                <a:latin typeface="Trebuchet MS"/>
                <a:cs typeface="Trebuchet MS"/>
              </a:rPr>
              <a:t>ATM</a:t>
            </a:r>
            <a:r>
              <a:rPr lang="en-US" sz="7200" spc="25" dirty="0">
                <a:solidFill>
                  <a:srgbClr val="404040"/>
                </a:solidFill>
                <a:latin typeface="Trebuchet MS"/>
                <a:cs typeface="Trebuchet MS"/>
              </a:rPr>
              <a:t> </a:t>
            </a:r>
            <a:r>
              <a:rPr lang="en-US" sz="7200" spc="-5" dirty="0">
                <a:solidFill>
                  <a:srgbClr val="404040"/>
                </a:solidFill>
                <a:latin typeface="Trebuchet MS"/>
                <a:cs typeface="Trebuchet MS"/>
              </a:rPr>
              <a:t>network</a:t>
            </a:r>
            <a:r>
              <a:rPr lang="en-US" sz="7200" spc="20" dirty="0">
                <a:solidFill>
                  <a:srgbClr val="404040"/>
                </a:solidFill>
                <a:latin typeface="Trebuchet MS"/>
                <a:cs typeface="Trebuchet MS"/>
              </a:rPr>
              <a:t> </a:t>
            </a:r>
            <a:r>
              <a:rPr lang="en-US" sz="7200" spc="-5" dirty="0">
                <a:solidFill>
                  <a:srgbClr val="404040"/>
                </a:solidFill>
                <a:latin typeface="Trebuchet MS"/>
                <a:cs typeface="Trebuchet MS"/>
              </a:rPr>
              <a:t>as a</a:t>
            </a:r>
            <a:r>
              <a:rPr lang="en-US" sz="7200" spc="5" dirty="0">
                <a:solidFill>
                  <a:srgbClr val="404040"/>
                </a:solidFill>
                <a:latin typeface="Trebuchet MS"/>
                <a:cs typeface="Trebuchet MS"/>
              </a:rPr>
              <a:t> </a:t>
            </a:r>
            <a:r>
              <a:rPr lang="en-US" sz="7200" spc="-10" dirty="0">
                <a:solidFill>
                  <a:srgbClr val="404040"/>
                </a:solidFill>
                <a:latin typeface="Trebuchet MS"/>
                <a:cs typeface="Trebuchet MS"/>
              </a:rPr>
              <a:t>core</a:t>
            </a:r>
            <a:r>
              <a:rPr lang="en-US" sz="7200" spc="10" dirty="0">
                <a:solidFill>
                  <a:srgbClr val="404040"/>
                </a:solidFill>
                <a:latin typeface="Trebuchet MS"/>
                <a:cs typeface="Trebuchet MS"/>
              </a:rPr>
              <a:t> </a:t>
            </a:r>
            <a:r>
              <a:rPr lang="en-US" sz="7200" spc="-5" dirty="0">
                <a:solidFill>
                  <a:srgbClr val="404040"/>
                </a:solidFill>
                <a:latin typeface="Trebuchet MS"/>
                <a:cs typeface="Trebuchet MS"/>
              </a:rPr>
              <a:t>channel in</a:t>
            </a:r>
            <a:r>
              <a:rPr lang="en-US" sz="7200" spc="10" dirty="0">
                <a:solidFill>
                  <a:srgbClr val="404040"/>
                </a:solidFill>
                <a:latin typeface="Trebuchet MS"/>
                <a:cs typeface="Trebuchet MS"/>
              </a:rPr>
              <a:t> </a:t>
            </a:r>
            <a:r>
              <a:rPr lang="en-US" sz="7200" spc="-5" dirty="0">
                <a:solidFill>
                  <a:srgbClr val="404040"/>
                </a:solidFill>
                <a:latin typeface="Trebuchet MS"/>
                <a:cs typeface="Trebuchet MS"/>
              </a:rPr>
              <a:t>the </a:t>
            </a:r>
            <a:r>
              <a:rPr lang="en-US" sz="7200" dirty="0">
                <a:solidFill>
                  <a:srgbClr val="404040"/>
                </a:solidFill>
                <a:latin typeface="Trebuchet MS"/>
                <a:cs typeface="Trebuchet MS"/>
              </a:rPr>
              <a:t> </a:t>
            </a:r>
            <a:r>
              <a:rPr lang="en-US" sz="7200" spc="-5" dirty="0">
                <a:solidFill>
                  <a:srgbClr val="404040"/>
                </a:solidFill>
                <a:latin typeface="Trebuchet MS"/>
                <a:cs typeface="Trebuchet MS"/>
              </a:rPr>
              <a:t>redefined</a:t>
            </a:r>
            <a:r>
              <a:rPr lang="en-US" sz="7200" spc="5" dirty="0">
                <a:solidFill>
                  <a:srgbClr val="404040"/>
                </a:solidFill>
                <a:latin typeface="Trebuchet MS"/>
                <a:cs typeface="Trebuchet MS"/>
              </a:rPr>
              <a:t> </a:t>
            </a:r>
            <a:r>
              <a:rPr lang="en-US" sz="7200" spc="-10" dirty="0">
                <a:solidFill>
                  <a:srgbClr val="404040"/>
                </a:solidFill>
                <a:latin typeface="Trebuchet MS"/>
                <a:cs typeface="Trebuchet MS"/>
              </a:rPr>
              <a:t>banking</a:t>
            </a:r>
            <a:r>
              <a:rPr lang="en-US" sz="7200" spc="15" dirty="0">
                <a:solidFill>
                  <a:srgbClr val="404040"/>
                </a:solidFill>
                <a:latin typeface="Trebuchet MS"/>
                <a:cs typeface="Trebuchet MS"/>
              </a:rPr>
              <a:t> </a:t>
            </a:r>
            <a:r>
              <a:rPr lang="en-US" sz="7200" spc="-5" dirty="0">
                <a:solidFill>
                  <a:srgbClr val="404040"/>
                </a:solidFill>
                <a:latin typeface="Trebuchet MS"/>
                <a:cs typeface="Trebuchet MS"/>
              </a:rPr>
              <a:t>landscape</a:t>
            </a:r>
            <a:r>
              <a:rPr lang="en-US" sz="7200" dirty="0">
                <a:solidFill>
                  <a:srgbClr val="404040"/>
                </a:solidFill>
                <a:latin typeface="Trebuchet MS"/>
                <a:cs typeface="Trebuchet MS"/>
              </a:rPr>
              <a:t> </a:t>
            </a:r>
            <a:r>
              <a:rPr lang="en-US" sz="7200" spc="-5" dirty="0">
                <a:solidFill>
                  <a:srgbClr val="404040"/>
                </a:solidFill>
                <a:latin typeface="Trebuchet MS"/>
                <a:cs typeface="Trebuchet MS"/>
              </a:rPr>
              <a:t>of</a:t>
            </a:r>
            <a:r>
              <a:rPr lang="en-US" sz="7200" spc="15" dirty="0">
                <a:solidFill>
                  <a:srgbClr val="404040"/>
                </a:solidFill>
                <a:latin typeface="Trebuchet MS"/>
                <a:cs typeface="Trebuchet MS"/>
              </a:rPr>
              <a:t> </a:t>
            </a:r>
            <a:r>
              <a:rPr lang="en-US" sz="7200" spc="-10" dirty="0">
                <a:solidFill>
                  <a:srgbClr val="404040"/>
                </a:solidFill>
                <a:latin typeface="Trebuchet MS"/>
                <a:cs typeface="Trebuchet MS"/>
              </a:rPr>
              <a:t>today</a:t>
            </a:r>
            <a:r>
              <a:rPr lang="en-US" sz="7200" spc="15" dirty="0">
                <a:solidFill>
                  <a:srgbClr val="404040"/>
                </a:solidFill>
                <a:latin typeface="Trebuchet MS"/>
                <a:cs typeface="Trebuchet MS"/>
              </a:rPr>
              <a:t> </a:t>
            </a:r>
            <a:r>
              <a:rPr lang="en-US" sz="7200" spc="-5" dirty="0">
                <a:solidFill>
                  <a:srgbClr val="404040"/>
                </a:solidFill>
                <a:latin typeface="Trebuchet MS"/>
                <a:cs typeface="Trebuchet MS"/>
              </a:rPr>
              <a:t>and</a:t>
            </a:r>
            <a:r>
              <a:rPr lang="en-US" sz="7200" dirty="0">
                <a:solidFill>
                  <a:srgbClr val="404040"/>
                </a:solidFill>
                <a:latin typeface="Trebuchet MS"/>
                <a:cs typeface="Trebuchet MS"/>
              </a:rPr>
              <a:t> </a:t>
            </a:r>
            <a:r>
              <a:rPr lang="en-US" sz="7200" spc="-5" dirty="0">
                <a:solidFill>
                  <a:srgbClr val="404040"/>
                </a:solidFill>
                <a:latin typeface="Trebuchet MS"/>
                <a:cs typeface="Trebuchet MS"/>
              </a:rPr>
              <a:t>the</a:t>
            </a:r>
            <a:r>
              <a:rPr lang="en-US" sz="7200" spc="15" dirty="0">
                <a:solidFill>
                  <a:srgbClr val="404040"/>
                </a:solidFill>
                <a:latin typeface="Trebuchet MS"/>
                <a:cs typeface="Trebuchet MS"/>
              </a:rPr>
              <a:t> </a:t>
            </a:r>
            <a:r>
              <a:rPr lang="en-US" sz="7200" dirty="0">
                <a:solidFill>
                  <a:srgbClr val="404040"/>
                </a:solidFill>
                <a:latin typeface="Trebuchet MS"/>
                <a:cs typeface="Trebuchet MS"/>
              </a:rPr>
              <a:t>future. </a:t>
            </a:r>
            <a:r>
              <a:rPr lang="en-US" sz="7200" spc="-5" dirty="0">
                <a:solidFill>
                  <a:srgbClr val="404040"/>
                </a:solidFill>
                <a:latin typeface="Trebuchet MS"/>
                <a:cs typeface="Trebuchet MS"/>
              </a:rPr>
              <a:t>Hence,</a:t>
            </a:r>
            <a:r>
              <a:rPr lang="en-US" sz="7200" spc="10" dirty="0">
                <a:solidFill>
                  <a:srgbClr val="404040"/>
                </a:solidFill>
                <a:latin typeface="Trebuchet MS"/>
                <a:cs typeface="Trebuchet MS"/>
              </a:rPr>
              <a:t> </a:t>
            </a:r>
            <a:r>
              <a:rPr lang="en-US" sz="7200" spc="-5" dirty="0">
                <a:solidFill>
                  <a:srgbClr val="404040"/>
                </a:solidFill>
                <a:latin typeface="Trebuchet MS"/>
                <a:cs typeface="Trebuchet MS"/>
              </a:rPr>
              <a:t>banks</a:t>
            </a:r>
            <a:r>
              <a:rPr lang="en-US" sz="7200" spc="10" dirty="0">
                <a:solidFill>
                  <a:srgbClr val="404040"/>
                </a:solidFill>
                <a:latin typeface="Trebuchet MS"/>
                <a:cs typeface="Trebuchet MS"/>
              </a:rPr>
              <a:t> </a:t>
            </a:r>
            <a:r>
              <a:rPr lang="en-US" sz="7200" spc="-10" dirty="0">
                <a:solidFill>
                  <a:srgbClr val="404040"/>
                </a:solidFill>
                <a:latin typeface="Trebuchet MS"/>
                <a:cs typeface="Trebuchet MS"/>
              </a:rPr>
              <a:t>are </a:t>
            </a:r>
            <a:r>
              <a:rPr lang="en-US" sz="7200" spc="-5" dirty="0">
                <a:solidFill>
                  <a:srgbClr val="404040"/>
                </a:solidFill>
                <a:latin typeface="Trebuchet MS"/>
                <a:cs typeface="Trebuchet MS"/>
              </a:rPr>
              <a:t> increasingly</a:t>
            </a:r>
            <a:r>
              <a:rPr lang="en-US" sz="7200" spc="15" dirty="0">
                <a:solidFill>
                  <a:srgbClr val="404040"/>
                </a:solidFill>
                <a:latin typeface="Trebuchet MS"/>
                <a:cs typeface="Trebuchet MS"/>
              </a:rPr>
              <a:t> </a:t>
            </a:r>
            <a:r>
              <a:rPr lang="en-US" sz="7200" spc="-10" dirty="0">
                <a:solidFill>
                  <a:srgbClr val="404040"/>
                </a:solidFill>
                <a:latin typeface="Trebuchet MS"/>
                <a:cs typeface="Trebuchet MS"/>
              </a:rPr>
              <a:t>upscaling</a:t>
            </a:r>
            <a:r>
              <a:rPr lang="en-US" sz="7200" spc="15" dirty="0">
                <a:solidFill>
                  <a:srgbClr val="404040"/>
                </a:solidFill>
                <a:latin typeface="Trebuchet MS"/>
                <a:cs typeface="Trebuchet MS"/>
              </a:rPr>
              <a:t> </a:t>
            </a:r>
            <a:r>
              <a:rPr lang="en-US" sz="7200" spc="-5" dirty="0">
                <a:solidFill>
                  <a:srgbClr val="404040"/>
                </a:solidFill>
                <a:latin typeface="Trebuchet MS"/>
                <a:cs typeface="Trebuchet MS"/>
              </a:rPr>
              <a:t>their</a:t>
            </a:r>
            <a:r>
              <a:rPr lang="en-US" sz="7200" spc="-70" dirty="0">
                <a:solidFill>
                  <a:srgbClr val="404040"/>
                </a:solidFill>
                <a:latin typeface="Trebuchet MS"/>
                <a:cs typeface="Trebuchet MS"/>
              </a:rPr>
              <a:t> </a:t>
            </a:r>
            <a:r>
              <a:rPr lang="en-US" sz="7200" spc="-60" dirty="0">
                <a:solidFill>
                  <a:srgbClr val="404040"/>
                </a:solidFill>
                <a:latin typeface="Trebuchet MS"/>
                <a:cs typeface="Trebuchet MS"/>
              </a:rPr>
              <a:t>ATM</a:t>
            </a:r>
            <a:r>
              <a:rPr lang="en-US" sz="7200" spc="20" dirty="0">
                <a:solidFill>
                  <a:srgbClr val="404040"/>
                </a:solidFill>
                <a:latin typeface="Trebuchet MS"/>
                <a:cs typeface="Trebuchet MS"/>
              </a:rPr>
              <a:t> </a:t>
            </a:r>
            <a:r>
              <a:rPr lang="en-US" sz="7200" spc="-5" dirty="0">
                <a:solidFill>
                  <a:srgbClr val="404040"/>
                </a:solidFill>
                <a:latin typeface="Trebuchet MS"/>
                <a:cs typeface="Trebuchet MS"/>
              </a:rPr>
              <a:t>strategy</a:t>
            </a:r>
            <a:r>
              <a:rPr lang="en-US" sz="7200" spc="5" dirty="0">
                <a:solidFill>
                  <a:srgbClr val="404040"/>
                </a:solidFill>
                <a:latin typeface="Trebuchet MS"/>
                <a:cs typeface="Trebuchet MS"/>
              </a:rPr>
              <a:t> </a:t>
            </a:r>
            <a:r>
              <a:rPr lang="en-US" sz="7200" spc="-5" dirty="0">
                <a:solidFill>
                  <a:srgbClr val="404040"/>
                </a:solidFill>
                <a:latin typeface="Trebuchet MS"/>
                <a:cs typeface="Trebuchet MS"/>
              </a:rPr>
              <a:t>and</a:t>
            </a:r>
            <a:r>
              <a:rPr lang="en-US" sz="7200" spc="10" dirty="0">
                <a:solidFill>
                  <a:srgbClr val="404040"/>
                </a:solidFill>
                <a:latin typeface="Trebuchet MS"/>
                <a:cs typeface="Trebuchet MS"/>
              </a:rPr>
              <a:t> </a:t>
            </a:r>
            <a:r>
              <a:rPr lang="en-US" sz="7200" spc="-5" dirty="0">
                <a:solidFill>
                  <a:srgbClr val="404040"/>
                </a:solidFill>
                <a:latin typeface="Trebuchet MS"/>
                <a:cs typeface="Trebuchet MS"/>
              </a:rPr>
              <a:t>operations</a:t>
            </a:r>
            <a:r>
              <a:rPr lang="en-US" sz="7200" spc="40" dirty="0">
                <a:solidFill>
                  <a:srgbClr val="404040"/>
                </a:solidFill>
                <a:latin typeface="Trebuchet MS"/>
                <a:cs typeface="Trebuchet MS"/>
              </a:rPr>
              <a:t> </a:t>
            </a:r>
            <a:r>
              <a:rPr lang="en-US" sz="7200" spc="-5" dirty="0">
                <a:solidFill>
                  <a:srgbClr val="404040"/>
                </a:solidFill>
                <a:latin typeface="Trebuchet MS"/>
                <a:cs typeface="Trebuchet MS"/>
              </a:rPr>
              <a:t>to</a:t>
            </a:r>
            <a:r>
              <a:rPr lang="en-US" sz="7200" spc="10" dirty="0">
                <a:solidFill>
                  <a:srgbClr val="404040"/>
                </a:solidFill>
                <a:latin typeface="Trebuchet MS"/>
                <a:cs typeface="Trebuchet MS"/>
              </a:rPr>
              <a:t> </a:t>
            </a:r>
            <a:r>
              <a:rPr lang="en-US" sz="7200" spc="-10" dirty="0">
                <a:solidFill>
                  <a:srgbClr val="404040"/>
                </a:solidFill>
                <a:latin typeface="Trebuchet MS"/>
                <a:cs typeface="Trebuchet MS"/>
              </a:rPr>
              <a:t>drive</a:t>
            </a:r>
            <a:r>
              <a:rPr lang="en-US" sz="7200" spc="35" dirty="0">
                <a:solidFill>
                  <a:srgbClr val="404040"/>
                </a:solidFill>
                <a:latin typeface="Trebuchet MS"/>
                <a:cs typeface="Trebuchet MS"/>
              </a:rPr>
              <a:t> </a:t>
            </a:r>
            <a:r>
              <a:rPr lang="en-US" sz="7200" spc="-5" dirty="0">
                <a:solidFill>
                  <a:srgbClr val="404040"/>
                </a:solidFill>
                <a:latin typeface="Trebuchet MS"/>
                <a:cs typeface="Trebuchet MS"/>
              </a:rPr>
              <a:t>business </a:t>
            </a:r>
            <a:r>
              <a:rPr lang="en-US" sz="7200" spc="-470" dirty="0">
                <a:solidFill>
                  <a:srgbClr val="404040"/>
                </a:solidFill>
                <a:latin typeface="Trebuchet MS"/>
                <a:cs typeface="Trebuchet MS"/>
              </a:rPr>
              <a:t> </a:t>
            </a:r>
            <a:r>
              <a:rPr lang="en-US" sz="7200" spc="-5" dirty="0">
                <a:solidFill>
                  <a:srgbClr val="404040"/>
                </a:solidFill>
                <a:latin typeface="Trebuchet MS"/>
                <a:cs typeface="Trebuchet MS"/>
              </a:rPr>
              <a:t>value</a:t>
            </a:r>
            <a:r>
              <a:rPr lang="en-US" sz="7200" spc="5" dirty="0">
                <a:solidFill>
                  <a:srgbClr val="404040"/>
                </a:solidFill>
                <a:latin typeface="Trebuchet MS"/>
                <a:cs typeface="Trebuchet MS"/>
              </a:rPr>
              <a:t> </a:t>
            </a:r>
            <a:r>
              <a:rPr lang="en-US" sz="7200" spc="-5" dirty="0">
                <a:solidFill>
                  <a:srgbClr val="404040"/>
                </a:solidFill>
                <a:latin typeface="Trebuchet MS"/>
                <a:cs typeface="Trebuchet MS"/>
              </a:rPr>
              <a:t>and</a:t>
            </a:r>
            <a:r>
              <a:rPr lang="en-US" sz="7200" spc="5" dirty="0">
                <a:solidFill>
                  <a:srgbClr val="404040"/>
                </a:solidFill>
                <a:latin typeface="Trebuchet MS"/>
                <a:cs typeface="Trebuchet MS"/>
              </a:rPr>
              <a:t> </a:t>
            </a:r>
            <a:r>
              <a:rPr lang="en-US" sz="7200" spc="-10" dirty="0">
                <a:solidFill>
                  <a:srgbClr val="404040"/>
                </a:solidFill>
                <a:latin typeface="Trebuchet MS"/>
                <a:cs typeface="Trebuchet MS"/>
              </a:rPr>
              <a:t>competitive</a:t>
            </a:r>
            <a:r>
              <a:rPr lang="en-US" sz="7200" spc="35" dirty="0">
                <a:solidFill>
                  <a:srgbClr val="404040"/>
                </a:solidFill>
                <a:latin typeface="Trebuchet MS"/>
                <a:cs typeface="Trebuchet MS"/>
              </a:rPr>
              <a:t> </a:t>
            </a:r>
            <a:r>
              <a:rPr lang="en-US" sz="7200" spc="-5" dirty="0">
                <a:solidFill>
                  <a:srgbClr val="404040"/>
                </a:solidFill>
                <a:latin typeface="Trebuchet MS"/>
                <a:cs typeface="Trebuchet MS"/>
              </a:rPr>
              <a:t>advantage.</a:t>
            </a:r>
            <a:endParaRPr lang="en-US" sz="7200" dirty="0">
              <a:latin typeface="Trebuchet MS"/>
              <a:cs typeface="Trebuchet MS"/>
            </a:endParaRPr>
          </a:p>
          <a:p>
            <a:endParaRPr lang="en-US" dirty="0"/>
          </a:p>
        </p:txBody>
      </p:sp>
      <p:pic>
        <p:nvPicPr>
          <p:cNvPr id="39" name="Picture Placeholder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rcRect l="853" r="853"/>
          <a:stretch>
            <a:fillRect/>
          </a:stretch>
        </p:blipFill>
        <p:spPr>
          <a:xfrm>
            <a:off x="4164643" y="592548"/>
            <a:ext cx="914400" cy="930275"/>
          </a:xfrm>
        </p:spPr>
      </p:pic>
      <p:sp>
        <p:nvSpPr>
          <p:cNvPr id="32" name="Text Placeholder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40" name="Freeform: Shape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130630"/>
            <a:ext cx="8534400" cy="66403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   </a:t>
            </a:r>
            <a:r>
              <a:rPr lang="en-US" sz="2800" dirty="0"/>
              <a:t>LOGISTIC CONSULTING</a:t>
            </a:r>
            <a:r>
              <a:rPr lang="en-US" sz="2400" dirty="0"/>
              <a:t> </a:t>
            </a:r>
          </a:p>
        </p:txBody>
      </p:sp>
      <p:sp>
        <p:nvSpPr>
          <p:cNvPr id="3" name="Rectangle 2">
            <a:extLst>
              <a:ext uri="{FF2B5EF4-FFF2-40B4-BE49-F238E27FC236}">
                <a16:creationId xmlns:a16="http://schemas.microsoft.com/office/drawing/2014/main" id="{40238368-DED5-4EA1-83FE-A9175130AB20}"/>
              </a:ext>
            </a:extLst>
          </p:cNvPr>
          <p:cNvSpPr/>
          <p:nvPr/>
        </p:nvSpPr>
        <p:spPr>
          <a:xfrm>
            <a:off x="1600200" y="2612571"/>
            <a:ext cx="4800600" cy="3352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ln w="0"/>
                <a:solidFill>
                  <a:schemeClr val="tx1"/>
                </a:solidFill>
                <a:effectLst>
                  <a:outerShdw blurRad="38100" dist="19050" dir="2700000" algn="tl" rotWithShape="0">
                    <a:schemeClr val="dk1">
                      <a:alpha val="40000"/>
                    </a:schemeClr>
                  </a:outerShdw>
                </a:effectLst>
              </a:rPr>
              <a:t>“ To be an authority &amp; market leader in offering reliable, cost effective &amp; secure worldwide logistics solutions where our customers will benefit from a personalized relationship</a:t>
            </a:r>
            <a:r>
              <a:rPr lang="en-US" sz="240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95620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FBCF731-478B-42B2-B3C6-ECCC3D68E00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9209" y="0"/>
            <a:ext cx="8329286" cy="6858000"/>
          </a:xfrm>
        </p:spPr>
      </p:pic>
      <p:sp>
        <p:nvSpPr>
          <p:cNvPr id="74" name="Text Placeholder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dirty="0"/>
          </a:p>
        </p:txBody>
      </p:sp>
      <p:sp>
        <p:nvSpPr>
          <p:cNvPr id="43" name="Title 42">
            <a:extLst>
              <a:ext uri="{FF2B5EF4-FFF2-40B4-BE49-F238E27FC236}">
                <a16:creationId xmlns:a16="http://schemas.microsoft.com/office/drawing/2014/main" id="{CF39D3B5-ABDB-4DFF-8107-EF97569C9BBE}"/>
              </a:ext>
            </a:extLst>
          </p:cNvPr>
          <p:cNvSpPr>
            <a:spLocks noGrp="1"/>
          </p:cNvSpPr>
          <p:nvPr>
            <p:ph type="ctrTitle"/>
          </p:nvPr>
        </p:nvSpPr>
        <p:spPr>
          <a:xfrm>
            <a:off x="7161717" y="1344627"/>
            <a:ext cx="4800600" cy="1981200"/>
          </a:xfrm>
        </p:spPr>
        <p:txBody>
          <a:bodyPr/>
          <a:lstStyle/>
          <a:p>
            <a:r>
              <a:rPr lang="en-US" sz="4800" dirty="0">
                <a:solidFill>
                  <a:schemeClr val="bg1"/>
                </a:solidFill>
              </a:rPr>
              <a:t>“</a:t>
            </a:r>
            <a:r>
              <a:rPr lang="en-US" sz="5400" dirty="0">
                <a:solidFill>
                  <a:schemeClr val="bg1"/>
                </a:solidFill>
              </a:rPr>
              <a:t>Warehousing</a:t>
            </a:r>
            <a:r>
              <a:rPr lang="en-US" sz="4800" dirty="0">
                <a:solidFill>
                  <a:schemeClr val="bg1"/>
                </a:solidFill>
              </a:rPr>
              <a:t>”</a:t>
            </a:r>
          </a:p>
        </p:txBody>
      </p:sp>
      <p:sp>
        <p:nvSpPr>
          <p:cNvPr id="75" name="Text Placeholder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a:normAutofit fontScale="55000" lnSpcReduction="20000"/>
          </a:bodyPr>
          <a:lstStyle/>
          <a:p>
            <a:endParaRPr lang="en-US" dirty="0"/>
          </a:p>
        </p:txBody>
      </p:sp>
      <p:sp>
        <p:nvSpPr>
          <p:cNvPr id="76" name="Text Placeholder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a:normAutofit fontScale="55000" lnSpcReduction="20000"/>
          </a:bodyPr>
          <a:lstStyle/>
          <a:p>
            <a:endParaRPr lang="en-US" dirty="0"/>
          </a:p>
        </p:txBody>
      </p:sp>
      <p:pic>
        <p:nvPicPr>
          <p:cNvPr id="9" name="Picture Placeholder 86">
            <a:extLst>
              <a:ext uri="{FF2B5EF4-FFF2-40B4-BE49-F238E27FC236}">
                <a16:creationId xmlns:a16="http://schemas.microsoft.com/office/drawing/2014/main" id="{EC2A4E2A-08E4-449C-889A-000A9F724CA2}"/>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4">
            <a:extLst>
              <a:ext uri="{96DAC541-7B7A-43D3-8B79-37D633B846F1}">
                <asvg:svgBlip xmlns:asvg="http://schemas.microsoft.com/office/drawing/2016/SVG/main" r:embed="rId5"/>
              </a:ext>
            </a:extLst>
          </a:blip>
          <a:srcRect l="-24968" t="-26383" r="-24968" b="-26383"/>
          <a:stretch/>
        </p:blipFill>
        <p:spPr>
          <a:xfrm>
            <a:off x="8772828" y="838200"/>
            <a:ext cx="1094116" cy="1113108"/>
          </a:xfrm>
        </p:spPr>
      </p:pic>
      <p:graphicFrame>
        <p:nvGraphicFramePr>
          <p:cNvPr id="6" name="Diagram 5">
            <a:extLst>
              <a:ext uri="{FF2B5EF4-FFF2-40B4-BE49-F238E27FC236}">
                <a16:creationId xmlns:a16="http://schemas.microsoft.com/office/drawing/2014/main" id="{4853A4FC-7D2C-4A5B-BBF1-30EBD0AE85EA}"/>
              </a:ext>
            </a:extLst>
          </p:cNvPr>
          <p:cNvGraphicFramePr/>
          <p:nvPr>
            <p:extLst>
              <p:ext uri="{D42A27DB-BD31-4B8C-83A1-F6EECF244321}">
                <p14:modId xmlns:p14="http://schemas.microsoft.com/office/powerpoint/2010/main" val="3372730370"/>
              </p:ext>
            </p:extLst>
          </p:nvPr>
        </p:nvGraphicFramePr>
        <p:xfrm>
          <a:off x="1355300" y="990600"/>
          <a:ext cx="5577840" cy="5303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TextBox 15">
            <a:extLst>
              <a:ext uri="{FF2B5EF4-FFF2-40B4-BE49-F238E27FC236}">
                <a16:creationId xmlns:a16="http://schemas.microsoft.com/office/drawing/2014/main" id="{CED3C9A1-F721-4E67-BD04-F430D7097091}"/>
              </a:ext>
            </a:extLst>
          </p:cNvPr>
          <p:cNvSpPr txBox="1"/>
          <p:nvPr/>
        </p:nvSpPr>
        <p:spPr>
          <a:xfrm>
            <a:off x="6933141" y="2590800"/>
            <a:ext cx="5323314" cy="707886"/>
          </a:xfrm>
          <a:prstGeom prst="rect">
            <a:avLst/>
          </a:prstGeom>
          <a:noFill/>
        </p:spPr>
        <p:txBody>
          <a:bodyPr wrap="square" rtlCol="0">
            <a:spAutoFit/>
          </a:bodyPr>
          <a:lstStyle/>
          <a:p>
            <a:r>
              <a:rPr lang="en-US" sz="2000" dirty="0">
                <a:solidFill>
                  <a:schemeClr val="bg1"/>
                </a:solidFill>
              </a:rPr>
              <a:t>We provide secure and spacious warehousing </a:t>
            </a:r>
          </a:p>
          <a:p>
            <a:r>
              <a:rPr lang="en-US" sz="2000" dirty="0">
                <a:solidFill>
                  <a:schemeClr val="bg1"/>
                </a:solidFill>
              </a:rPr>
              <a:t>and logistic support.</a:t>
            </a:r>
          </a:p>
        </p:txBody>
      </p:sp>
      <p:sp>
        <p:nvSpPr>
          <p:cNvPr id="2" name="Rectangle 1">
            <a:extLst>
              <a:ext uri="{FF2B5EF4-FFF2-40B4-BE49-F238E27FC236}">
                <a16:creationId xmlns:a16="http://schemas.microsoft.com/office/drawing/2014/main" id="{BB8AC3A7-E965-44D0-AF6D-CA9A56B850CE}"/>
              </a:ext>
            </a:extLst>
          </p:cNvPr>
          <p:cNvSpPr/>
          <p:nvPr/>
        </p:nvSpPr>
        <p:spPr>
          <a:xfrm>
            <a:off x="990599" y="6469673"/>
            <a:ext cx="11192192" cy="380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84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83D6B213-7560-4195-824F-0E0F369BFC1C}"/>
              </a:ext>
            </a:extLst>
          </p:cNvPr>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Effect>
                      <a14:brightnessContrast bright="-40000" contrast="-20000"/>
                    </a14:imgEffect>
                  </a14:imgLayer>
                </a14:imgProps>
              </a:ext>
              <a:ext uri="{837473B0-CC2E-450A-ABE3-18F120FF3D39}">
                <a1611:picAttrSrcUrl xmlns:a1611="http://schemas.microsoft.com/office/drawing/2016/11/main" r:id="rId5"/>
              </a:ext>
            </a:extLst>
          </a:blip>
          <a:stretch>
            <a:fillRect/>
          </a:stretch>
        </p:blipFill>
        <p:spPr>
          <a:xfrm>
            <a:off x="1981200" y="457200"/>
            <a:ext cx="10210800" cy="6400799"/>
          </a:xfrm>
          <a:prstGeom prst="rect">
            <a:avLst/>
          </a:prstGeom>
        </p:spPr>
      </p:pic>
      <p:sp>
        <p:nvSpPr>
          <p:cNvPr id="33" name="Rectangle 32">
            <a:extLst>
              <a:ext uri="{FF2B5EF4-FFF2-40B4-BE49-F238E27FC236}">
                <a16:creationId xmlns:a16="http://schemas.microsoft.com/office/drawing/2014/main" id="{E674672E-8578-4A65-99DE-8FE6EC2FB4DD}"/>
              </a:ext>
            </a:extLst>
          </p:cNvPr>
          <p:cNvSpPr/>
          <p:nvPr/>
        </p:nvSpPr>
        <p:spPr>
          <a:xfrm>
            <a:off x="0" y="990600"/>
            <a:ext cx="7848600" cy="67466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ln>
                  <a:solidFill>
                    <a:schemeClr val="bg1"/>
                  </a:solidFill>
                </a:ln>
                <a:solidFill>
                  <a:schemeClr val="bg1"/>
                </a:solidFill>
              </a:rPr>
              <a:t>Warehouse operations</a:t>
            </a:r>
          </a:p>
        </p:txBody>
      </p:sp>
      <p:sp>
        <p:nvSpPr>
          <p:cNvPr id="29" name="Text Placeholder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cxnSp>
        <p:nvCxnSpPr>
          <p:cNvPr id="38" name="Straight Connector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48640" y="3263024"/>
            <a:ext cx="438912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D210877-354A-400E-B4FF-A1264FC8AB56}"/>
              </a:ext>
              <a:ext uri="{C183D7F6-B498-43B3-948B-1728B52AA6E4}">
                <adec:decorative xmlns:adec="http://schemas.microsoft.com/office/drawing/2017/decorative" val="1"/>
              </a:ext>
            </a:extLst>
          </p:cNvPr>
          <p:cNvCxnSpPr/>
          <p:nvPr/>
        </p:nvCxnSpPr>
        <p:spPr>
          <a:xfrm>
            <a:off x="548640" y="4803978"/>
            <a:ext cx="320040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0" name="Diagram 29">
            <a:extLst>
              <a:ext uri="{FF2B5EF4-FFF2-40B4-BE49-F238E27FC236}">
                <a16:creationId xmlns:a16="http://schemas.microsoft.com/office/drawing/2014/main" id="{F43FC0D4-5E05-45E8-BE9B-96FBCDAB53A1}"/>
              </a:ext>
            </a:extLst>
          </p:cNvPr>
          <p:cNvGraphicFramePr/>
          <p:nvPr>
            <p:extLst>
              <p:ext uri="{D42A27DB-BD31-4B8C-83A1-F6EECF244321}">
                <p14:modId xmlns:p14="http://schemas.microsoft.com/office/powerpoint/2010/main" val="1405633907"/>
              </p:ext>
            </p:extLst>
          </p:nvPr>
        </p:nvGraphicFramePr>
        <p:xfrm>
          <a:off x="-533400" y="1600201"/>
          <a:ext cx="9677400" cy="4419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Rectangle 1">
            <a:extLst>
              <a:ext uri="{FF2B5EF4-FFF2-40B4-BE49-F238E27FC236}">
                <a16:creationId xmlns:a16="http://schemas.microsoft.com/office/drawing/2014/main" id="{95BAC5BF-0A5D-45CF-9D0F-4AEEFA8D9E43}"/>
              </a:ext>
            </a:extLst>
          </p:cNvPr>
          <p:cNvSpPr/>
          <p:nvPr/>
        </p:nvSpPr>
        <p:spPr>
          <a:xfrm>
            <a:off x="1981200" y="6574970"/>
            <a:ext cx="10210800" cy="3120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175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1BF1855-A22A-411B-9670-EE5E1EA83278}"/>
              </a:ext>
            </a:extLst>
          </p:cNvPr>
          <p:cNvSpPr/>
          <p:nvPr/>
        </p:nvSpPr>
        <p:spPr>
          <a:xfrm>
            <a:off x="5562600" y="762000"/>
            <a:ext cx="6616588" cy="533400"/>
          </a:xfrm>
          <a:prstGeom prst="rect">
            <a:avLst/>
          </a:prstGeom>
          <a:solidFill>
            <a:srgbClr val="F69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2286000" y="701413"/>
            <a:ext cx="9893188" cy="707886"/>
          </a:xfrm>
        </p:spPr>
        <p:txBody>
          <a:bodyPr>
            <a:normAutofit fontScale="90000"/>
          </a:bodyPr>
          <a:lstStyle/>
          <a:p>
            <a:pPr algn="ctr"/>
            <a:r>
              <a:rPr lang="en-US" sz="4400" dirty="0">
                <a:solidFill>
                  <a:schemeClr val="tx1"/>
                </a:solidFill>
              </a:rPr>
              <a:t>Packaging</a:t>
            </a:r>
            <a:r>
              <a:rPr lang="en-US" dirty="0">
                <a:solidFill>
                  <a:schemeClr val="tx1"/>
                </a:solidFill>
              </a:rPr>
              <a:t> </a:t>
            </a:r>
          </a:p>
        </p:txBody>
      </p:sp>
      <p:pic>
        <p:nvPicPr>
          <p:cNvPr id="16" name="Picture 15">
            <a:extLst>
              <a:ext uri="{FF2B5EF4-FFF2-40B4-BE49-F238E27FC236}">
                <a16:creationId xmlns:a16="http://schemas.microsoft.com/office/drawing/2014/main" id="{1014FD20-C2CC-48B9-9B57-DB42BF2A4149}"/>
              </a:ext>
            </a:extLst>
          </p:cNvPr>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Effect>
                      <a14:brightnessContrast bright="-40000" contrast="-20000"/>
                    </a14:imgEffect>
                  </a14:imgLayer>
                </a14:imgProps>
              </a:ext>
              <a:ext uri="{837473B0-CC2E-450A-ABE3-18F120FF3D39}">
                <a1611:picAttrSrcUrl xmlns:a1611="http://schemas.microsoft.com/office/drawing/2016/11/main" r:id="rId5"/>
              </a:ext>
            </a:extLst>
          </a:blip>
          <a:stretch>
            <a:fillRect/>
          </a:stretch>
        </p:blipFill>
        <p:spPr>
          <a:xfrm>
            <a:off x="12812" y="457201"/>
            <a:ext cx="12179188" cy="6400799"/>
          </a:xfrm>
          <a:prstGeom prst="rect">
            <a:avLst/>
          </a:prstGeom>
        </p:spPr>
      </p:pic>
      <p:sp>
        <p:nvSpPr>
          <p:cNvPr id="29" name="Text Placeholder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cxnSp>
        <p:nvCxnSpPr>
          <p:cNvPr id="38" name="Straight Connector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48640" y="3263024"/>
            <a:ext cx="438912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D210877-354A-400E-B4FF-A1264FC8AB56}"/>
              </a:ext>
              <a:ext uri="{C183D7F6-B498-43B3-948B-1728B52AA6E4}">
                <adec:decorative xmlns:adec="http://schemas.microsoft.com/office/drawing/2017/decorative" val="1"/>
              </a:ext>
            </a:extLst>
          </p:cNvPr>
          <p:cNvCxnSpPr/>
          <p:nvPr/>
        </p:nvCxnSpPr>
        <p:spPr>
          <a:xfrm>
            <a:off x="548640" y="4803978"/>
            <a:ext cx="320040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CFDE7E9C-6EDC-4EB7-8299-74757C62B5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4607" y="1641525"/>
            <a:ext cx="2366191" cy="228599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Right"/>
            <a:lightRig rig="threePt" dir="t">
              <a:rot lat="0" lon="0" rev="19200000"/>
            </a:lightRig>
          </a:scene3d>
          <a:sp3d extrusionH="25400">
            <a:bevelT w="304800" h="152400" prst="hardEdge"/>
            <a:extrusionClr>
              <a:srgbClr val="FFFFFF"/>
            </a:extrusionClr>
          </a:sp3d>
        </p:spPr>
      </p:pic>
      <p:sp>
        <p:nvSpPr>
          <p:cNvPr id="47" name="Arrow: Left 46">
            <a:extLst>
              <a:ext uri="{FF2B5EF4-FFF2-40B4-BE49-F238E27FC236}">
                <a16:creationId xmlns:a16="http://schemas.microsoft.com/office/drawing/2014/main" id="{1920DC6F-C8DC-45A1-9048-8721F47337A0}"/>
              </a:ext>
            </a:extLst>
          </p:cNvPr>
          <p:cNvSpPr/>
          <p:nvPr/>
        </p:nvSpPr>
        <p:spPr>
          <a:xfrm>
            <a:off x="4997031" y="3048000"/>
            <a:ext cx="1676400" cy="762000"/>
          </a:xfrm>
          <a:prstGeom prst="leftArrow">
            <a:avLst/>
          </a:prstGeom>
          <a:solidFill>
            <a:schemeClr val="accent2"/>
          </a:solidFill>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a:extLst>
              <a:ext uri="{FF2B5EF4-FFF2-40B4-BE49-F238E27FC236}">
                <a16:creationId xmlns:a16="http://schemas.microsoft.com/office/drawing/2014/main" id="{45F18308-08E7-4851-B247-41C2FBA51C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108" y="1641525"/>
            <a:ext cx="2215967" cy="228599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Right"/>
            <a:lightRig rig="threePt" dir="t">
              <a:rot lat="0" lon="0" rev="19200000"/>
            </a:lightRig>
          </a:scene3d>
          <a:sp3d extrusionH="25400">
            <a:bevelT w="304800" h="152400" prst="hardEdge"/>
            <a:extrusionClr>
              <a:srgbClr val="FFFFFF"/>
            </a:extrusionClr>
          </a:sp3d>
        </p:spPr>
      </p:pic>
      <p:sp>
        <p:nvSpPr>
          <p:cNvPr id="2" name="Oval 1">
            <a:extLst>
              <a:ext uri="{FF2B5EF4-FFF2-40B4-BE49-F238E27FC236}">
                <a16:creationId xmlns:a16="http://schemas.microsoft.com/office/drawing/2014/main" id="{1F80289F-AB19-4375-9BB2-479F9BDE9DEB}"/>
              </a:ext>
            </a:extLst>
          </p:cNvPr>
          <p:cNvSpPr/>
          <p:nvPr/>
        </p:nvSpPr>
        <p:spPr>
          <a:xfrm>
            <a:off x="6781800" y="1437473"/>
            <a:ext cx="4419600" cy="695426"/>
          </a:xfrm>
          <a:prstGeom prst="ellipse">
            <a:avLst/>
          </a:prstGeom>
          <a:solidFill>
            <a:schemeClr val="accent2"/>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t>         Palletizing</a:t>
            </a:r>
          </a:p>
        </p:txBody>
      </p:sp>
      <p:sp>
        <p:nvSpPr>
          <p:cNvPr id="19" name="Oval 18">
            <a:extLst>
              <a:ext uri="{FF2B5EF4-FFF2-40B4-BE49-F238E27FC236}">
                <a16:creationId xmlns:a16="http://schemas.microsoft.com/office/drawing/2014/main" id="{34B78D58-3228-4B2C-B523-FB30FBA21379}"/>
              </a:ext>
            </a:extLst>
          </p:cNvPr>
          <p:cNvSpPr/>
          <p:nvPr/>
        </p:nvSpPr>
        <p:spPr>
          <a:xfrm>
            <a:off x="6781800" y="2335439"/>
            <a:ext cx="4550229" cy="762000"/>
          </a:xfrm>
          <a:prstGeom prst="ellipse">
            <a:avLst/>
          </a:prstGeom>
          <a:solidFill>
            <a:schemeClr val="accent2"/>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t> Protective covering </a:t>
            </a:r>
          </a:p>
        </p:txBody>
      </p:sp>
      <p:sp>
        <p:nvSpPr>
          <p:cNvPr id="20" name="Oval 19">
            <a:extLst>
              <a:ext uri="{FF2B5EF4-FFF2-40B4-BE49-F238E27FC236}">
                <a16:creationId xmlns:a16="http://schemas.microsoft.com/office/drawing/2014/main" id="{AFF7B444-97D9-43B8-AB40-AF67A4CAF4A4}"/>
              </a:ext>
            </a:extLst>
          </p:cNvPr>
          <p:cNvSpPr/>
          <p:nvPr/>
        </p:nvSpPr>
        <p:spPr>
          <a:xfrm>
            <a:off x="6789057" y="3340166"/>
            <a:ext cx="4550229" cy="707940"/>
          </a:xfrm>
          <a:prstGeom prst="ellipse">
            <a:avLst/>
          </a:prstGeom>
          <a:solidFill>
            <a:schemeClr val="accent2"/>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t>          L</a:t>
            </a:r>
            <a:r>
              <a:rPr lang="en-US" sz="2800" b="1" dirty="0"/>
              <a:t>abelling</a:t>
            </a:r>
            <a:r>
              <a:rPr lang="en-US" sz="3200" b="1" dirty="0"/>
              <a:t> </a:t>
            </a:r>
          </a:p>
        </p:txBody>
      </p:sp>
      <p:sp>
        <p:nvSpPr>
          <p:cNvPr id="21" name="Oval 20">
            <a:extLst>
              <a:ext uri="{FF2B5EF4-FFF2-40B4-BE49-F238E27FC236}">
                <a16:creationId xmlns:a16="http://schemas.microsoft.com/office/drawing/2014/main" id="{ADADA924-3D9D-4135-9834-1C930E087F42}"/>
              </a:ext>
            </a:extLst>
          </p:cNvPr>
          <p:cNvSpPr/>
          <p:nvPr/>
        </p:nvSpPr>
        <p:spPr>
          <a:xfrm>
            <a:off x="6796314" y="4250646"/>
            <a:ext cx="4542972" cy="785904"/>
          </a:xfrm>
          <a:prstGeom prst="ellipse">
            <a:avLst/>
          </a:prstGeom>
          <a:solidFill>
            <a:schemeClr val="accent2"/>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t>       Water Proofing </a:t>
            </a:r>
          </a:p>
        </p:txBody>
      </p:sp>
      <p:sp>
        <p:nvSpPr>
          <p:cNvPr id="22" name="Oval 21">
            <a:extLst>
              <a:ext uri="{FF2B5EF4-FFF2-40B4-BE49-F238E27FC236}">
                <a16:creationId xmlns:a16="http://schemas.microsoft.com/office/drawing/2014/main" id="{9D5AA273-4E10-40AD-8FB2-E10CDDBF9D6A}"/>
              </a:ext>
            </a:extLst>
          </p:cNvPr>
          <p:cNvSpPr/>
          <p:nvPr/>
        </p:nvSpPr>
        <p:spPr>
          <a:xfrm>
            <a:off x="6796315" y="5279277"/>
            <a:ext cx="4542971" cy="746387"/>
          </a:xfrm>
          <a:prstGeom prst="ellipse">
            <a:avLst/>
          </a:prstGeom>
          <a:solidFill>
            <a:schemeClr val="accent2"/>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t>           Fragile</a:t>
            </a:r>
          </a:p>
        </p:txBody>
      </p:sp>
      <p:pic>
        <p:nvPicPr>
          <p:cNvPr id="4" name="Picture 3">
            <a:extLst>
              <a:ext uri="{FF2B5EF4-FFF2-40B4-BE49-F238E27FC236}">
                <a16:creationId xmlns:a16="http://schemas.microsoft.com/office/drawing/2014/main" id="{16EFA76A-217B-4303-A6E6-BD3BAAF33D34}"/>
              </a:ext>
            </a:extLst>
          </p:cNvPr>
          <p:cNvPicPr>
            <a:picLocks noChangeAspect="1"/>
          </p:cNvPicPr>
          <p:nvPr/>
        </p:nvPicPr>
        <p:blipFill>
          <a:blip r:embed="rId8"/>
          <a:stretch>
            <a:fillRect/>
          </a:stretch>
        </p:blipFill>
        <p:spPr>
          <a:xfrm>
            <a:off x="1667545" y="3501686"/>
            <a:ext cx="2366191" cy="22859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Right"/>
            <a:lightRig rig="threePt" dir="t">
              <a:rot lat="0" lon="0" rev="19200000"/>
            </a:lightRig>
          </a:scene3d>
          <a:sp3d extrusionH="25400">
            <a:bevelT w="304800" h="152400" prst="hardEdge"/>
            <a:extrusionClr>
              <a:srgbClr val="FFFFFF"/>
            </a:extrusionClr>
          </a:sp3d>
        </p:spPr>
      </p:pic>
      <p:sp>
        <p:nvSpPr>
          <p:cNvPr id="3" name="TextBox 2">
            <a:extLst>
              <a:ext uri="{FF2B5EF4-FFF2-40B4-BE49-F238E27FC236}">
                <a16:creationId xmlns:a16="http://schemas.microsoft.com/office/drawing/2014/main" id="{977D1683-902A-4D91-97C4-86D8792B8172}"/>
              </a:ext>
            </a:extLst>
          </p:cNvPr>
          <p:cNvSpPr txBox="1"/>
          <p:nvPr/>
        </p:nvSpPr>
        <p:spPr>
          <a:xfrm>
            <a:off x="702705" y="129280"/>
            <a:ext cx="3352800" cy="830997"/>
          </a:xfrm>
          <a:prstGeom prst="rect">
            <a:avLst/>
          </a:prstGeom>
          <a:noFill/>
        </p:spPr>
        <p:txBody>
          <a:bodyPr wrap="square" rtlCol="0">
            <a:spAutoFit/>
          </a:bodyPr>
          <a:lstStyle/>
          <a:p>
            <a:r>
              <a:rPr lang="en-US" sz="4800" dirty="0">
                <a:highlight>
                  <a:srgbClr val="F69E1D"/>
                </a:highlight>
              </a:rPr>
              <a:t>PAKAGING</a:t>
            </a:r>
          </a:p>
        </p:txBody>
      </p:sp>
    </p:spTree>
    <p:extLst>
      <p:ext uri="{BB962C8B-B14F-4D97-AF65-F5344CB8AC3E}">
        <p14:creationId xmlns:p14="http://schemas.microsoft.com/office/powerpoint/2010/main" val="372141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89894B-E87E-45FB-8C4F-313EB4E3ED5B}"/>
              </a:ext>
            </a:extLst>
          </p:cNvPr>
          <p:cNvSpPr/>
          <p:nvPr/>
        </p:nvSpPr>
        <p:spPr>
          <a:xfrm>
            <a:off x="379895" y="234007"/>
            <a:ext cx="5869609" cy="22805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4" name="Text Placeholder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dirty="0"/>
          </a:p>
        </p:txBody>
      </p:sp>
      <p:sp>
        <p:nvSpPr>
          <p:cNvPr id="43" name="Title 42">
            <a:extLst>
              <a:ext uri="{FF2B5EF4-FFF2-40B4-BE49-F238E27FC236}">
                <a16:creationId xmlns:a16="http://schemas.microsoft.com/office/drawing/2014/main" id="{CF39D3B5-ABDB-4DFF-8107-EF97569C9BBE}"/>
              </a:ext>
            </a:extLst>
          </p:cNvPr>
          <p:cNvSpPr>
            <a:spLocks noGrp="1"/>
          </p:cNvSpPr>
          <p:nvPr>
            <p:ph type="ctrTitle"/>
          </p:nvPr>
        </p:nvSpPr>
        <p:spPr>
          <a:xfrm>
            <a:off x="747062" y="451793"/>
            <a:ext cx="4800600" cy="1981200"/>
          </a:xfrm>
        </p:spPr>
        <p:txBody>
          <a:bodyPr/>
          <a:lstStyle/>
          <a:p>
            <a:r>
              <a:rPr lang="en-US" sz="4800" dirty="0">
                <a:solidFill>
                  <a:schemeClr val="tx1"/>
                </a:solidFill>
              </a:rPr>
              <a:t>“</a:t>
            </a:r>
            <a:r>
              <a:rPr lang="en-US" sz="4800" spc="-85" dirty="0">
                <a:solidFill>
                  <a:schemeClr val="tx1"/>
                </a:solidFill>
              </a:rPr>
              <a:t>WAREHOUSE SAFETY CULTURE</a:t>
            </a:r>
            <a:r>
              <a:rPr lang="en-US" sz="4800" dirty="0">
                <a:solidFill>
                  <a:schemeClr val="bg1"/>
                </a:solidFill>
              </a:rPr>
              <a:t>”</a:t>
            </a:r>
          </a:p>
        </p:txBody>
      </p:sp>
      <p:sp>
        <p:nvSpPr>
          <p:cNvPr id="75" name="Text Placeholder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a:normAutofit fontScale="55000" lnSpcReduction="20000"/>
          </a:bodyPr>
          <a:lstStyle/>
          <a:p>
            <a:endParaRPr lang="en-US" dirty="0"/>
          </a:p>
        </p:txBody>
      </p:sp>
      <p:sp>
        <p:nvSpPr>
          <p:cNvPr id="76" name="Text Placeholder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a:normAutofit fontScale="55000" lnSpcReduction="20000"/>
          </a:bodyPr>
          <a:lstStyle/>
          <a:p>
            <a:endParaRPr lang="en-US" dirty="0"/>
          </a:p>
        </p:txBody>
      </p:sp>
      <p:pic>
        <p:nvPicPr>
          <p:cNvPr id="9" name="Picture Placeholder 86">
            <a:extLst>
              <a:ext uri="{FF2B5EF4-FFF2-40B4-BE49-F238E27FC236}">
                <a16:creationId xmlns:a16="http://schemas.microsoft.com/office/drawing/2014/main" id="{EC2A4E2A-08E4-449C-889A-000A9F724CA2}"/>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3">
            <a:extLst>
              <a:ext uri="{96DAC541-7B7A-43D3-8B79-37D633B846F1}">
                <asvg:svgBlip xmlns:asvg="http://schemas.microsoft.com/office/drawing/2016/SVG/main" r:embed="rId4"/>
              </a:ext>
            </a:extLst>
          </a:blip>
          <a:srcRect l="-24968" t="-26383" r="-24968" b="-26383"/>
          <a:stretch/>
        </p:blipFill>
        <p:spPr>
          <a:xfrm>
            <a:off x="8772828" y="838200"/>
            <a:ext cx="1094116" cy="1113108"/>
          </a:xfrm>
        </p:spPr>
      </p:pic>
      <p:sp>
        <p:nvSpPr>
          <p:cNvPr id="2" name="Rectangle 1">
            <a:extLst>
              <a:ext uri="{FF2B5EF4-FFF2-40B4-BE49-F238E27FC236}">
                <a16:creationId xmlns:a16="http://schemas.microsoft.com/office/drawing/2014/main" id="{BB8AC3A7-E965-44D0-AF6D-CA9A56B850CE}"/>
              </a:ext>
            </a:extLst>
          </p:cNvPr>
          <p:cNvSpPr/>
          <p:nvPr/>
        </p:nvSpPr>
        <p:spPr>
          <a:xfrm>
            <a:off x="990599" y="6469673"/>
            <a:ext cx="11192192" cy="380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7E32A8A-32EA-4C8A-A0FD-C79BC0AEE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8921" y="3212414"/>
            <a:ext cx="2288541" cy="1860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35E818BF-26E4-48C5-BD54-779115F08B05}"/>
              </a:ext>
            </a:extLst>
          </p:cNvPr>
          <p:cNvSpPr/>
          <p:nvPr/>
        </p:nvSpPr>
        <p:spPr>
          <a:xfrm>
            <a:off x="5954486" y="3391780"/>
            <a:ext cx="6096000" cy="1200329"/>
          </a:xfrm>
          <a:prstGeom prst="rect">
            <a:avLst/>
          </a:prstGeom>
        </p:spPr>
        <p:txBody>
          <a:bodyPr>
            <a:spAutoFit/>
          </a:bodyPr>
          <a:lstStyle/>
          <a:p>
            <a:r>
              <a:rPr lang="en-US" b="1" dirty="0">
                <a:solidFill>
                  <a:schemeClr val="accent2">
                    <a:lumMod val="60000"/>
                    <a:lumOff val="40000"/>
                  </a:schemeClr>
                </a:solidFill>
              </a:rPr>
              <a:t>ATM STAND</a:t>
            </a:r>
            <a:r>
              <a:rPr lang="en-US" dirty="0">
                <a:solidFill>
                  <a:schemeClr val="accent2">
                    <a:lumMod val="60000"/>
                    <a:lumOff val="40000"/>
                  </a:schemeClr>
                </a:solidFill>
              </a:rPr>
              <a:t> are critical pieces of equipment used in warehousing and storage facilities. However, when operated incorrectly can cause serious damage to operators, nearby workers and property.</a:t>
            </a:r>
          </a:p>
        </p:txBody>
      </p:sp>
    </p:spTree>
    <p:extLst>
      <p:ext uri="{BB962C8B-B14F-4D97-AF65-F5344CB8AC3E}">
        <p14:creationId xmlns:p14="http://schemas.microsoft.com/office/powerpoint/2010/main" val="282703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89894B-E87E-45FB-8C4F-313EB4E3ED5B}"/>
              </a:ext>
            </a:extLst>
          </p:cNvPr>
          <p:cNvSpPr/>
          <p:nvPr/>
        </p:nvSpPr>
        <p:spPr>
          <a:xfrm>
            <a:off x="379895" y="234007"/>
            <a:ext cx="3658705" cy="22805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4" name="Text Placeholder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dirty="0"/>
          </a:p>
        </p:txBody>
      </p:sp>
      <p:sp>
        <p:nvSpPr>
          <p:cNvPr id="43" name="Title 42">
            <a:extLst>
              <a:ext uri="{FF2B5EF4-FFF2-40B4-BE49-F238E27FC236}">
                <a16:creationId xmlns:a16="http://schemas.microsoft.com/office/drawing/2014/main" id="{CF39D3B5-ABDB-4DFF-8107-EF97569C9BBE}"/>
              </a:ext>
            </a:extLst>
          </p:cNvPr>
          <p:cNvSpPr>
            <a:spLocks noGrp="1"/>
          </p:cNvSpPr>
          <p:nvPr>
            <p:ph type="ctrTitle"/>
          </p:nvPr>
        </p:nvSpPr>
        <p:spPr>
          <a:xfrm>
            <a:off x="1905000" y="5917259"/>
            <a:ext cx="3048000" cy="586081"/>
          </a:xfrm>
        </p:spPr>
        <p:txBody>
          <a:bodyPr/>
          <a:lstStyle/>
          <a:p>
            <a:r>
              <a:rPr lang="en-US" sz="4800" dirty="0">
                <a:solidFill>
                  <a:schemeClr val="bg1"/>
                </a:solidFill>
              </a:rPr>
              <a:t>v</a:t>
            </a:r>
          </a:p>
        </p:txBody>
      </p:sp>
      <p:sp>
        <p:nvSpPr>
          <p:cNvPr id="75" name="Text Placeholder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a:normAutofit fontScale="55000" lnSpcReduction="20000"/>
          </a:bodyPr>
          <a:lstStyle/>
          <a:p>
            <a:endParaRPr lang="en-US" dirty="0"/>
          </a:p>
        </p:txBody>
      </p:sp>
      <p:sp>
        <p:nvSpPr>
          <p:cNvPr id="76" name="Text Placeholder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a:normAutofit fontScale="55000" lnSpcReduction="20000"/>
          </a:bodyPr>
          <a:lstStyle/>
          <a:p>
            <a:endParaRPr lang="en-US" dirty="0"/>
          </a:p>
        </p:txBody>
      </p:sp>
      <p:pic>
        <p:nvPicPr>
          <p:cNvPr id="9" name="Picture Placeholder 86">
            <a:extLst>
              <a:ext uri="{FF2B5EF4-FFF2-40B4-BE49-F238E27FC236}">
                <a16:creationId xmlns:a16="http://schemas.microsoft.com/office/drawing/2014/main" id="{EC2A4E2A-08E4-449C-889A-000A9F724CA2}"/>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3">
            <a:extLst>
              <a:ext uri="{96DAC541-7B7A-43D3-8B79-37D633B846F1}">
                <asvg:svgBlip xmlns:asvg="http://schemas.microsoft.com/office/drawing/2016/SVG/main" r:embed="rId4"/>
              </a:ext>
            </a:extLst>
          </a:blip>
          <a:srcRect l="-24968" t="-26383" r="-24968" b="-26383"/>
          <a:stretch/>
        </p:blipFill>
        <p:spPr>
          <a:xfrm>
            <a:off x="8772828" y="838200"/>
            <a:ext cx="1094116" cy="1113108"/>
          </a:xfrm>
        </p:spPr>
      </p:pic>
      <p:sp>
        <p:nvSpPr>
          <p:cNvPr id="2" name="Rectangle 1">
            <a:extLst>
              <a:ext uri="{FF2B5EF4-FFF2-40B4-BE49-F238E27FC236}">
                <a16:creationId xmlns:a16="http://schemas.microsoft.com/office/drawing/2014/main" id="{BB8AC3A7-E965-44D0-AF6D-CA9A56B850CE}"/>
              </a:ext>
            </a:extLst>
          </p:cNvPr>
          <p:cNvSpPr/>
          <p:nvPr/>
        </p:nvSpPr>
        <p:spPr>
          <a:xfrm>
            <a:off x="990599" y="6469673"/>
            <a:ext cx="11192192" cy="380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D22827B-7113-4569-99E6-99B6B4C8D2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4407" y="929541"/>
            <a:ext cx="2288541" cy="1860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F239727E-F2E2-455E-A96D-6BD79E03DD5D}"/>
              </a:ext>
            </a:extLst>
          </p:cNvPr>
          <p:cNvSpPr/>
          <p:nvPr/>
        </p:nvSpPr>
        <p:spPr>
          <a:xfrm>
            <a:off x="5751709" y="838200"/>
            <a:ext cx="6096000" cy="1477328"/>
          </a:xfrm>
          <a:prstGeom prst="rect">
            <a:avLst/>
          </a:prstGeom>
        </p:spPr>
        <p:txBody>
          <a:bodyPr>
            <a:spAutoFit/>
          </a:bodyPr>
          <a:lstStyle/>
          <a:p>
            <a:r>
              <a:rPr lang="en-US" b="1" dirty="0">
                <a:solidFill>
                  <a:schemeClr val="accent2">
                    <a:lumMod val="60000"/>
                    <a:lumOff val="40000"/>
                  </a:schemeClr>
                </a:solidFill>
              </a:rPr>
              <a:t>MATERIALS STORAGE </a:t>
            </a:r>
            <a:r>
              <a:rPr lang="en-US" dirty="0">
                <a:solidFill>
                  <a:schemeClr val="accent2">
                    <a:lumMod val="60000"/>
                    <a:lumOff val="40000"/>
                  </a:schemeClr>
                </a:solidFill>
              </a:rPr>
              <a:t>Improper stacking of loads and storage of materials on shelves can result in unintended slip and trip hazards for nearby workers. Loads should be placed evenly and properly positioned, heavier loads must be stacked on lower or middle shelves. Always remember to remove one load at a time.</a:t>
            </a:r>
          </a:p>
        </p:txBody>
      </p:sp>
      <p:pic>
        <p:nvPicPr>
          <p:cNvPr id="13" name="Picture 12">
            <a:extLst>
              <a:ext uri="{FF2B5EF4-FFF2-40B4-BE49-F238E27FC236}">
                <a16:creationId xmlns:a16="http://schemas.microsoft.com/office/drawing/2014/main" id="{9B541E98-DF5A-40C2-A50F-250E0F37F3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6179" y="3447143"/>
            <a:ext cx="2288540" cy="1857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8CB173CB-BFC3-4F07-A97A-C28DB7386D40}"/>
              </a:ext>
            </a:extLst>
          </p:cNvPr>
          <p:cNvSpPr/>
          <p:nvPr/>
        </p:nvSpPr>
        <p:spPr>
          <a:xfrm>
            <a:off x="5851909" y="3604736"/>
            <a:ext cx="6096000" cy="1477328"/>
          </a:xfrm>
          <a:prstGeom prst="rect">
            <a:avLst/>
          </a:prstGeom>
        </p:spPr>
        <p:txBody>
          <a:bodyPr>
            <a:spAutoFit/>
          </a:bodyPr>
          <a:lstStyle/>
          <a:p>
            <a:r>
              <a:rPr lang="en-US" b="1" dirty="0">
                <a:solidFill>
                  <a:schemeClr val="accent2">
                    <a:lumMod val="60000"/>
                    <a:lumOff val="40000"/>
                  </a:schemeClr>
                </a:solidFill>
              </a:rPr>
              <a:t>MANUAL LIFTING/HANDLING </a:t>
            </a:r>
            <a:r>
              <a:rPr lang="en-US" dirty="0">
                <a:solidFill>
                  <a:schemeClr val="accent2">
                    <a:lumMod val="60000"/>
                    <a:lumOff val="40000"/>
                  </a:schemeClr>
                </a:solidFill>
              </a:rPr>
              <a:t>he most common cause of physical injuries in warehouse and storage facilities involves improper manual lifting and handling. Failure to follow proper procedures can cause musculoskeletal disorders, especially if done with awkward postures, repetitive motions, or overexertion.</a:t>
            </a:r>
          </a:p>
        </p:txBody>
      </p:sp>
    </p:spTree>
    <p:extLst>
      <p:ext uri="{BB962C8B-B14F-4D97-AF65-F5344CB8AC3E}">
        <p14:creationId xmlns:p14="http://schemas.microsoft.com/office/powerpoint/2010/main" val="29410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LT_Template_ModernClassicBlockLT_v4" id="{30DDF308-B484-4DB0-8959-4BA762476498}" vid="{49FD44A8-5F40-4E6E-BC83-04BD3C4DB2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06BD98-E608-40A1-98A8-93D5976215CA}">
  <ds:schemaRefs>
    <ds:schemaRef ds:uri="http://schemas.microsoft.com/sharepoint/v3/contenttype/forms"/>
  </ds:schemaRefs>
</ds:datastoreItem>
</file>

<file path=customXml/itemProps2.xml><?xml version="1.0" encoding="utf-8"?>
<ds:datastoreItem xmlns:ds="http://schemas.openxmlformats.org/officeDocument/2006/customXml" ds:itemID="{6A86D9CC-0D9D-4BFE-B3F3-26F480BF8C8A}">
  <ds:schemaRef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2006/documentManagement/types"/>
    <ds:schemaRef ds:uri="http://purl.org/dc/terms/"/>
    <ds:schemaRef ds:uri="71af3243-3dd4-4a8d-8c0d-dd76da1f02a5"/>
    <ds:schemaRef ds:uri="http://schemas.microsoft.com/office/infopath/2007/PartnerControls"/>
    <ds:schemaRef ds:uri="16c05727-aa75-4e4a-9b5f-8a80a1165891"/>
    <ds:schemaRef ds:uri="http://purl.org/dc/dcmitype/"/>
  </ds:schemaRefs>
</ds:datastoreItem>
</file>

<file path=customXml/itemProps3.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classic block presentation</Template>
  <TotalTime>0</TotalTime>
  <Words>1035</Words>
  <Application>Microsoft Office PowerPoint</Application>
  <PresentationFormat>Widescreen</PresentationFormat>
  <Paragraphs>134</Paragraphs>
  <Slides>16</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Times New Roman</vt:lpstr>
      <vt:lpstr>Trebuchet MS</vt:lpstr>
      <vt:lpstr>Tw Cen MT</vt:lpstr>
      <vt:lpstr>Tw Cen MT Condensed</vt:lpstr>
      <vt:lpstr>Wingdings</vt:lpstr>
      <vt:lpstr>Wingdings 3</vt:lpstr>
      <vt:lpstr>ModernClassicBlock-3</vt:lpstr>
      <vt:lpstr>.</vt:lpstr>
      <vt:lpstr>Who are we ?</vt:lpstr>
      <vt:lpstr>Our promise</vt:lpstr>
      <vt:lpstr>Nowadays, more prominent inventories mean we must further refine our service and prioritize interaction between people and deliveries. </vt:lpstr>
      <vt:lpstr>“Warehousing”</vt:lpstr>
      <vt:lpstr>Warehouse operations</vt:lpstr>
      <vt:lpstr>Packaging </vt:lpstr>
      <vt:lpstr>“WAREHOUSE SAFETY CULTURE”</vt:lpstr>
      <vt:lpstr>v</vt:lpstr>
      <vt:lpstr>v</vt:lpstr>
      <vt:lpstr>.</vt:lpstr>
      <vt:lpstr>VALUES</vt:lpstr>
      <vt:lpstr>.</vt:lpstr>
      <vt:lpstr>OUR CLIENTS</vt:lpstr>
      <vt:lpstr>CLIENTS WISE SERVICES DETAILS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2023-10-12T13:51:46Z</dcterms:created>
  <dcterms:modified xsi:type="dcterms:W3CDTF">2024-03-12T08:30:26Z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